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71" r:id="rId3"/>
    <p:sldId id="258" r:id="rId4"/>
    <p:sldId id="275" r:id="rId5"/>
    <p:sldId id="276" r:id="rId6"/>
    <p:sldId id="277" r:id="rId7"/>
    <p:sldId id="278" r:id="rId8"/>
    <p:sldId id="259" r:id="rId9"/>
    <p:sldId id="260" r:id="rId10"/>
    <p:sldId id="262" r:id="rId11"/>
    <p:sldId id="274" r:id="rId12"/>
    <p:sldId id="279" r:id="rId13"/>
    <p:sldId id="280" r:id="rId14"/>
    <p:sldId id="281" r:id="rId15"/>
    <p:sldId id="286" r:id="rId16"/>
    <p:sldId id="283" r:id="rId17"/>
    <p:sldId id="284" r:id="rId18"/>
    <p:sldId id="285" r:id="rId19"/>
    <p:sldId id="265" r:id="rId20"/>
    <p:sldId id="266" r:id="rId21"/>
    <p:sldId id="263" r:id="rId22"/>
    <p:sldId id="273" r:id="rId23"/>
    <p:sldId id="264" r:id="rId24"/>
    <p:sldId id="272" r:id="rId25"/>
    <p:sldId id="269" r:id="rId26"/>
    <p:sldId id="267" r:id="rId27"/>
    <p:sldId id="270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E862F9-BD6C-4E6A-9EF2-9FDC98F33E23}" v="12" dt="2025-10-27T01:37:23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Cox" userId="673784d07f4c38b1" providerId="LiveId" clId="{4A97BAD2-FBD3-4720-827F-C2300EA0E348}"/>
    <pc:docChg chg="custSel addSld delSld modSld sldOrd">
      <pc:chgData name="Robert Cox" userId="673784d07f4c38b1" providerId="LiveId" clId="{4A97BAD2-FBD3-4720-827F-C2300EA0E348}" dt="2025-10-27T20:54:31.957" v="386" actId="20577"/>
      <pc:docMkLst>
        <pc:docMk/>
      </pc:docMkLst>
      <pc:sldChg chg="modSp mod">
        <pc:chgData name="Robert Cox" userId="673784d07f4c38b1" providerId="LiveId" clId="{4A97BAD2-FBD3-4720-827F-C2300EA0E348}" dt="2025-10-27T20:54:31.957" v="386" actId="20577"/>
        <pc:sldMkLst>
          <pc:docMk/>
          <pc:sldMk cId="2060715612" sldId="271"/>
        </pc:sldMkLst>
        <pc:spChg chg="mod">
          <ac:chgData name="Robert Cox" userId="673784d07f4c38b1" providerId="LiveId" clId="{4A97BAD2-FBD3-4720-827F-C2300EA0E348}" dt="2025-10-27T20:54:31.957" v="386" actId="20577"/>
          <ac:spMkLst>
            <pc:docMk/>
            <pc:sldMk cId="2060715612" sldId="271"/>
            <ac:spMk id="2" creationId="{F751C3EF-28A5-9244-A6A6-A906D747D815}"/>
          </ac:spMkLst>
        </pc:spChg>
      </pc:sldChg>
      <pc:sldChg chg="addSp delSp modSp new del mod">
        <pc:chgData name="Robert Cox" userId="673784d07f4c38b1" providerId="LiveId" clId="{4A97BAD2-FBD3-4720-827F-C2300EA0E348}" dt="2025-10-27T01:24:25.848" v="97" actId="2696"/>
        <pc:sldMkLst>
          <pc:docMk/>
          <pc:sldMk cId="2247512700" sldId="283"/>
        </pc:sldMkLst>
        <pc:spChg chg="mod">
          <ac:chgData name="Robert Cox" userId="673784d07f4c38b1" providerId="LiveId" clId="{4A97BAD2-FBD3-4720-827F-C2300EA0E348}" dt="2025-10-27T01:23:32.926" v="95" actId="20577"/>
          <ac:spMkLst>
            <pc:docMk/>
            <pc:sldMk cId="2247512700" sldId="283"/>
            <ac:spMk id="2" creationId="{F1CBB450-4D22-DA10-DC04-AAB95ABE0427}"/>
          </ac:spMkLst>
        </pc:spChg>
        <pc:spChg chg="del">
          <ac:chgData name="Robert Cox" userId="673784d07f4c38b1" providerId="LiveId" clId="{4A97BAD2-FBD3-4720-827F-C2300EA0E348}" dt="2025-10-27T01:20:31.581" v="1" actId="931"/>
          <ac:spMkLst>
            <pc:docMk/>
            <pc:sldMk cId="2247512700" sldId="283"/>
            <ac:spMk id="3" creationId="{582E6AE6-33B4-CA26-3BE9-D658CF9EC7B3}"/>
          </ac:spMkLst>
        </pc:spChg>
        <pc:spChg chg="del">
          <ac:chgData name="Robert Cox" userId="673784d07f4c38b1" providerId="LiveId" clId="{4A97BAD2-FBD3-4720-827F-C2300EA0E348}" dt="2025-10-27T01:20:44.427" v="4" actId="931"/>
          <ac:spMkLst>
            <pc:docMk/>
            <pc:sldMk cId="2247512700" sldId="283"/>
            <ac:spMk id="4" creationId="{B29428C6-7BF5-CB02-F38C-9CC5A72D2786}"/>
          </ac:spMkLst>
        </pc:spChg>
        <pc:spChg chg="add del mod">
          <ac:chgData name="Robert Cox" userId="673784d07f4c38b1" providerId="LiveId" clId="{4A97BAD2-FBD3-4720-827F-C2300EA0E348}" dt="2025-10-27T01:21:28.321" v="9" actId="931"/>
          <ac:spMkLst>
            <pc:docMk/>
            <pc:sldMk cId="2247512700" sldId="283"/>
            <ac:spMk id="10" creationId="{94400D04-B883-22F5-47E5-FB67B19CCE28}"/>
          </ac:spMkLst>
        </pc:spChg>
        <pc:spChg chg="add del mod">
          <ac:chgData name="Robert Cox" userId="673784d07f4c38b1" providerId="LiveId" clId="{4A97BAD2-FBD3-4720-827F-C2300EA0E348}" dt="2025-10-27T01:22:16.043" v="13" actId="931"/>
          <ac:spMkLst>
            <pc:docMk/>
            <pc:sldMk cId="2247512700" sldId="283"/>
            <ac:spMk id="14" creationId="{29A8BB81-6455-4C07-F215-3CD369208345}"/>
          </ac:spMkLst>
        </pc:spChg>
        <pc:spChg chg="add mod">
          <ac:chgData name="Robert Cox" userId="673784d07f4c38b1" providerId="LiveId" clId="{4A97BAD2-FBD3-4720-827F-C2300EA0E348}" dt="2025-10-27T01:23:57.795" v="96" actId="21"/>
          <ac:spMkLst>
            <pc:docMk/>
            <pc:sldMk cId="2247512700" sldId="283"/>
            <ac:spMk id="18" creationId="{F239D2C0-FDB3-6940-07EE-CB7821D2F9FB}"/>
          </ac:spMkLst>
        </pc:spChg>
        <pc:picChg chg="add del mod">
          <ac:chgData name="Robert Cox" userId="673784d07f4c38b1" providerId="LiveId" clId="{4A97BAD2-FBD3-4720-827F-C2300EA0E348}" dt="2025-10-27T01:20:57.795" v="8" actId="21"/>
          <ac:picMkLst>
            <pc:docMk/>
            <pc:sldMk cId="2247512700" sldId="283"/>
            <ac:picMk id="6" creationId="{6E8A9D02-B5BA-5BEF-187A-1464A65D5603}"/>
          </ac:picMkLst>
        </pc:picChg>
        <pc:picChg chg="add mod">
          <ac:chgData name="Robert Cox" userId="673784d07f4c38b1" providerId="LiveId" clId="{4A97BAD2-FBD3-4720-827F-C2300EA0E348}" dt="2025-10-27T01:20:44.772" v="6" actId="962"/>
          <ac:picMkLst>
            <pc:docMk/>
            <pc:sldMk cId="2247512700" sldId="283"/>
            <ac:picMk id="8" creationId="{BDD75C5F-76A6-7181-37DB-26304B913AC3}"/>
          </ac:picMkLst>
        </pc:picChg>
        <pc:picChg chg="add del mod">
          <ac:chgData name="Robert Cox" userId="673784d07f4c38b1" providerId="LiveId" clId="{4A97BAD2-FBD3-4720-827F-C2300EA0E348}" dt="2025-10-27T01:21:49.273" v="12" actId="21"/>
          <ac:picMkLst>
            <pc:docMk/>
            <pc:sldMk cId="2247512700" sldId="283"/>
            <ac:picMk id="12" creationId="{8E6C7272-BFF1-5652-939E-79072EAC13CA}"/>
          </ac:picMkLst>
        </pc:picChg>
        <pc:picChg chg="add del mod">
          <ac:chgData name="Robert Cox" userId="673784d07f4c38b1" providerId="LiveId" clId="{4A97BAD2-FBD3-4720-827F-C2300EA0E348}" dt="2025-10-27T01:23:57.795" v="96" actId="21"/>
          <ac:picMkLst>
            <pc:docMk/>
            <pc:sldMk cId="2247512700" sldId="283"/>
            <ac:picMk id="16" creationId="{D1CC0BE1-CA8D-5FDE-77CB-82D93480A5AA}"/>
          </ac:picMkLst>
        </pc:picChg>
      </pc:sldChg>
      <pc:sldChg chg="addSp delSp modSp new mod">
        <pc:chgData name="Robert Cox" userId="673784d07f4c38b1" providerId="LiveId" clId="{4A97BAD2-FBD3-4720-827F-C2300EA0E348}" dt="2025-10-27T01:30:04.034" v="263" actId="122"/>
        <pc:sldMkLst>
          <pc:docMk/>
          <pc:sldMk cId="2464522902" sldId="283"/>
        </pc:sldMkLst>
        <pc:spChg chg="mod">
          <ac:chgData name="Robert Cox" userId="673784d07f4c38b1" providerId="LiveId" clId="{4A97BAD2-FBD3-4720-827F-C2300EA0E348}" dt="2025-10-27T01:30:04.034" v="263" actId="122"/>
          <ac:spMkLst>
            <pc:docMk/>
            <pc:sldMk cId="2464522902" sldId="283"/>
            <ac:spMk id="2" creationId="{8A13D3F3-C307-4343-B02F-ABC063C7AD4A}"/>
          </ac:spMkLst>
        </pc:spChg>
        <pc:spChg chg="del">
          <ac:chgData name="Robert Cox" userId="673784d07f4c38b1" providerId="LiveId" clId="{4A97BAD2-FBD3-4720-827F-C2300EA0E348}" dt="2025-10-27T01:25:03.357" v="131" actId="931"/>
          <ac:spMkLst>
            <pc:docMk/>
            <pc:sldMk cId="2464522902" sldId="283"/>
            <ac:spMk id="3" creationId="{4235CF55-764E-FF09-49FC-10EE1FBE363E}"/>
          </ac:spMkLst>
        </pc:spChg>
        <pc:picChg chg="add mod">
          <ac:chgData name="Robert Cox" userId="673784d07f4c38b1" providerId="LiveId" clId="{4A97BAD2-FBD3-4720-827F-C2300EA0E348}" dt="2025-10-27T01:27:48.532" v="253" actId="1076"/>
          <ac:picMkLst>
            <pc:docMk/>
            <pc:sldMk cId="2464522902" sldId="283"/>
            <ac:picMk id="5" creationId="{4D5F7F7A-66DD-446E-F306-28CBB474A8FA}"/>
          </ac:picMkLst>
        </pc:picChg>
      </pc:sldChg>
      <pc:sldChg chg="addSp delSp modSp new mod">
        <pc:chgData name="Robert Cox" userId="673784d07f4c38b1" providerId="LiveId" clId="{4A97BAD2-FBD3-4720-827F-C2300EA0E348}" dt="2025-10-27T01:30:19.446" v="265" actId="14100"/>
        <pc:sldMkLst>
          <pc:docMk/>
          <pc:sldMk cId="4288034386" sldId="284"/>
        </pc:sldMkLst>
        <pc:spChg chg="mod">
          <ac:chgData name="Robert Cox" userId="673784d07f4c38b1" providerId="LiveId" clId="{4A97BAD2-FBD3-4720-827F-C2300EA0E348}" dt="2025-10-27T01:30:12.458" v="264" actId="122"/>
          <ac:spMkLst>
            <pc:docMk/>
            <pc:sldMk cId="4288034386" sldId="284"/>
            <ac:spMk id="2" creationId="{792627D3-DA0E-A4DD-8BCE-78430AFC44EC}"/>
          </ac:spMkLst>
        </pc:spChg>
        <pc:spChg chg="del">
          <ac:chgData name="Robert Cox" userId="673784d07f4c38b1" providerId="LiveId" clId="{4A97BAD2-FBD3-4720-827F-C2300EA0E348}" dt="2025-10-27T01:25:34.112" v="161" actId="931"/>
          <ac:spMkLst>
            <pc:docMk/>
            <pc:sldMk cId="4288034386" sldId="284"/>
            <ac:spMk id="3" creationId="{342C95D1-6244-7818-1A6E-26B132125F49}"/>
          </ac:spMkLst>
        </pc:spChg>
        <pc:picChg chg="add mod">
          <ac:chgData name="Robert Cox" userId="673784d07f4c38b1" providerId="LiveId" clId="{4A97BAD2-FBD3-4720-827F-C2300EA0E348}" dt="2025-10-27T01:30:19.446" v="265" actId="14100"/>
          <ac:picMkLst>
            <pc:docMk/>
            <pc:sldMk cId="4288034386" sldId="284"/>
            <ac:picMk id="5" creationId="{F023F684-7E50-ED20-FA85-4053FC0509E9}"/>
          </ac:picMkLst>
        </pc:picChg>
      </pc:sldChg>
      <pc:sldChg chg="addSp delSp modSp new mod">
        <pc:chgData name="Robert Cox" userId="673784d07f4c38b1" providerId="LiveId" clId="{4A97BAD2-FBD3-4720-827F-C2300EA0E348}" dt="2025-10-27T01:37:35.927" v="367" actId="1076"/>
        <pc:sldMkLst>
          <pc:docMk/>
          <pc:sldMk cId="239696042" sldId="285"/>
        </pc:sldMkLst>
        <pc:spChg chg="mod">
          <ac:chgData name="Robert Cox" userId="673784d07f4c38b1" providerId="LiveId" clId="{4A97BAD2-FBD3-4720-827F-C2300EA0E348}" dt="2025-10-27T01:30:34.682" v="267" actId="20577"/>
          <ac:spMkLst>
            <pc:docMk/>
            <pc:sldMk cId="239696042" sldId="285"/>
            <ac:spMk id="2" creationId="{FE3EA035-F536-A361-BFEA-B0DB22186346}"/>
          </ac:spMkLst>
        </pc:spChg>
        <pc:spChg chg="del">
          <ac:chgData name="Robert Cox" userId="673784d07f4c38b1" providerId="LiveId" clId="{4A97BAD2-FBD3-4720-827F-C2300EA0E348}" dt="2025-10-27T01:26:26.103" v="237" actId="931"/>
          <ac:spMkLst>
            <pc:docMk/>
            <pc:sldMk cId="239696042" sldId="285"/>
            <ac:spMk id="3" creationId="{C0DB5E86-E84F-62F9-C4D1-F15A44556790}"/>
          </ac:spMkLst>
        </pc:spChg>
        <pc:spChg chg="del">
          <ac:chgData name="Robert Cox" userId="673784d07f4c38b1" providerId="LiveId" clId="{4A97BAD2-FBD3-4720-827F-C2300EA0E348}" dt="2025-10-27T01:27:27.309" v="248" actId="931"/>
          <ac:spMkLst>
            <pc:docMk/>
            <pc:sldMk cId="239696042" sldId="285"/>
            <ac:spMk id="4" creationId="{A36E4516-1EE7-9BF1-400E-3FDF126F6A73}"/>
          </ac:spMkLst>
        </pc:spChg>
        <pc:spChg chg="add del mod">
          <ac:chgData name="Robert Cox" userId="673784d07f4c38b1" providerId="LiveId" clId="{4A97BAD2-FBD3-4720-827F-C2300EA0E348}" dt="2025-10-27T01:27:06.659" v="241" actId="931"/>
          <ac:spMkLst>
            <pc:docMk/>
            <pc:sldMk cId="239696042" sldId="285"/>
            <ac:spMk id="8" creationId="{FC878268-2F3C-C159-1B03-500F61D65B91}"/>
          </ac:spMkLst>
        </pc:spChg>
        <pc:spChg chg="add del mod">
          <ac:chgData name="Robert Cox" userId="673784d07f4c38b1" providerId="LiveId" clId="{4A97BAD2-FBD3-4720-827F-C2300EA0E348}" dt="2025-10-27T01:28:21.491" v="255" actId="931"/>
          <ac:spMkLst>
            <pc:docMk/>
            <pc:sldMk cId="239696042" sldId="285"/>
            <ac:spMk id="14" creationId="{E35C1AC6-3AA8-DB82-1900-8D4056ADAE2D}"/>
          </ac:spMkLst>
        </pc:spChg>
        <pc:spChg chg="add del mod">
          <ac:chgData name="Robert Cox" userId="673784d07f4c38b1" providerId="LiveId" clId="{4A97BAD2-FBD3-4720-827F-C2300EA0E348}" dt="2025-10-27T01:36:50.527" v="358" actId="931"/>
          <ac:spMkLst>
            <pc:docMk/>
            <pc:sldMk cId="239696042" sldId="285"/>
            <ac:spMk id="18" creationId="{C1D83F14-26A9-8EF5-D3A3-271B53DB787B}"/>
          </ac:spMkLst>
        </pc:spChg>
        <pc:spChg chg="add del mod">
          <ac:chgData name="Robert Cox" userId="673784d07f4c38b1" providerId="LiveId" clId="{4A97BAD2-FBD3-4720-827F-C2300EA0E348}" dt="2025-10-27T01:37:23.143" v="362" actId="931"/>
          <ac:spMkLst>
            <pc:docMk/>
            <pc:sldMk cId="239696042" sldId="285"/>
            <ac:spMk id="22" creationId="{A9982A8E-0388-4B6C-4AB3-B41DF6AD87CE}"/>
          </ac:spMkLst>
        </pc:spChg>
        <pc:picChg chg="add del mod">
          <ac:chgData name="Robert Cox" userId="673784d07f4c38b1" providerId="LiveId" clId="{4A97BAD2-FBD3-4720-827F-C2300EA0E348}" dt="2025-10-27T01:26:31.690" v="240" actId="21"/>
          <ac:picMkLst>
            <pc:docMk/>
            <pc:sldMk cId="239696042" sldId="285"/>
            <ac:picMk id="6" creationId="{980C177B-962F-83F8-223B-90A796BD2B8E}"/>
          </ac:picMkLst>
        </pc:picChg>
        <pc:picChg chg="add del mod">
          <ac:chgData name="Robert Cox" userId="673784d07f4c38b1" providerId="LiveId" clId="{4A97BAD2-FBD3-4720-827F-C2300EA0E348}" dt="2025-10-27T01:27:54.979" v="254" actId="21"/>
          <ac:picMkLst>
            <pc:docMk/>
            <pc:sldMk cId="239696042" sldId="285"/>
            <ac:picMk id="10" creationId="{0FAB48EE-4CB3-32F7-F68D-D356C7889E97}"/>
          </ac:picMkLst>
        </pc:picChg>
        <pc:picChg chg="add mod">
          <ac:chgData name="Robert Cox" userId="673784d07f4c38b1" providerId="LiveId" clId="{4A97BAD2-FBD3-4720-827F-C2300EA0E348}" dt="2025-10-27T01:29:34.042" v="260" actId="14100"/>
          <ac:picMkLst>
            <pc:docMk/>
            <pc:sldMk cId="239696042" sldId="285"/>
            <ac:picMk id="12" creationId="{03F0C217-AD12-9345-2D2F-1903711ED082}"/>
          </ac:picMkLst>
        </pc:picChg>
        <pc:picChg chg="add del mod">
          <ac:chgData name="Robert Cox" userId="673784d07f4c38b1" providerId="LiveId" clId="{4A97BAD2-FBD3-4720-827F-C2300EA0E348}" dt="2025-10-27T01:36:34.398" v="357" actId="21"/>
          <ac:picMkLst>
            <pc:docMk/>
            <pc:sldMk cId="239696042" sldId="285"/>
            <ac:picMk id="16" creationId="{BFFEC7B0-C219-2D95-C4CF-00C9C0C759D6}"/>
          </ac:picMkLst>
        </pc:picChg>
        <pc:picChg chg="add del mod">
          <ac:chgData name="Robert Cox" userId="673784d07f4c38b1" providerId="LiveId" clId="{4A97BAD2-FBD3-4720-827F-C2300EA0E348}" dt="2025-10-27T01:37:08.615" v="361" actId="21"/>
          <ac:picMkLst>
            <pc:docMk/>
            <pc:sldMk cId="239696042" sldId="285"/>
            <ac:picMk id="20" creationId="{9FA4CA49-E7A9-F5CB-7CC7-A80F75AAEF33}"/>
          </ac:picMkLst>
        </pc:picChg>
        <pc:picChg chg="add mod">
          <ac:chgData name="Robert Cox" userId="673784d07f4c38b1" providerId="LiveId" clId="{4A97BAD2-FBD3-4720-827F-C2300EA0E348}" dt="2025-10-27T01:37:35.927" v="367" actId="1076"/>
          <ac:picMkLst>
            <pc:docMk/>
            <pc:sldMk cId="239696042" sldId="285"/>
            <ac:picMk id="24" creationId="{AB6CFF5E-138A-76C6-C96D-9FA04A803DD5}"/>
          </ac:picMkLst>
        </pc:picChg>
      </pc:sldChg>
      <pc:sldChg chg="addSp delSp modSp new mod ord">
        <pc:chgData name="Robert Cox" userId="673784d07f4c38b1" providerId="LiveId" clId="{4A97BAD2-FBD3-4720-827F-C2300EA0E348}" dt="2025-10-27T01:34:05.724" v="356"/>
        <pc:sldMkLst>
          <pc:docMk/>
          <pc:sldMk cId="1797944051" sldId="286"/>
        </pc:sldMkLst>
        <pc:spChg chg="mod">
          <ac:chgData name="Robert Cox" userId="673784d07f4c38b1" providerId="LiveId" clId="{4A97BAD2-FBD3-4720-827F-C2300EA0E348}" dt="2025-10-27T01:33:44.609" v="353" actId="122"/>
          <ac:spMkLst>
            <pc:docMk/>
            <pc:sldMk cId="1797944051" sldId="286"/>
            <ac:spMk id="2" creationId="{F3FB8E78-2D52-0321-5893-941B8695A36F}"/>
          </ac:spMkLst>
        </pc:spChg>
        <pc:spChg chg="del">
          <ac:chgData name="Robert Cox" userId="673784d07f4c38b1" providerId="LiveId" clId="{4A97BAD2-FBD3-4720-827F-C2300EA0E348}" dt="2025-10-27T01:33:00.579" v="294" actId="1032"/>
          <ac:spMkLst>
            <pc:docMk/>
            <pc:sldMk cId="1797944051" sldId="286"/>
            <ac:spMk id="3" creationId="{76AF83AC-D630-0498-3F5D-EEA48F664CC1}"/>
          </ac:spMkLst>
        </pc:spChg>
        <pc:graphicFrameChg chg="add modGraphic">
          <ac:chgData name="Robert Cox" userId="673784d07f4c38b1" providerId="LiveId" clId="{4A97BAD2-FBD3-4720-827F-C2300EA0E348}" dt="2025-10-27T01:33:54.215" v="354" actId="20577"/>
          <ac:graphicFrameMkLst>
            <pc:docMk/>
            <pc:sldMk cId="1797944051" sldId="286"/>
            <ac:graphicFrameMk id="6" creationId="{058DF714-4E25-2F1E-5622-3CA92AFEAE55}"/>
          </ac:graphicFrameMkLst>
        </pc:graphicFrameChg>
      </pc:sldChg>
      <pc:sldChg chg="new del">
        <pc:chgData name="Robert Cox" userId="673784d07f4c38b1" providerId="LiveId" clId="{4A97BAD2-FBD3-4720-827F-C2300EA0E348}" dt="2025-10-27T01:31:37.099" v="269" actId="2696"/>
        <pc:sldMkLst>
          <pc:docMk/>
          <pc:sldMk cId="2495864922" sldId="2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BE6AB5-3584-4772-A5A4-592BAA5AE318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D6328C0-53FD-49D8-B063-A6F165035C57}">
      <dgm:prSet/>
      <dgm:spPr/>
      <dgm:t>
        <a:bodyPr/>
        <a:lstStyle/>
        <a:p>
          <a:r>
            <a:rPr lang="en-US"/>
            <a:t>Review</a:t>
          </a:r>
        </a:p>
      </dgm:t>
    </dgm:pt>
    <dgm:pt modelId="{0CA01656-5CCE-49AF-A56B-97B503064A1B}" type="parTrans" cxnId="{F76B8968-C540-468F-9FC9-A80DC2A66844}">
      <dgm:prSet/>
      <dgm:spPr/>
      <dgm:t>
        <a:bodyPr/>
        <a:lstStyle/>
        <a:p>
          <a:endParaRPr lang="en-US"/>
        </a:p>
      </dgm:t>
    </dgm:pt>
    <dgm:pt modelId="{9ED66DC5-CD10-4F77-B22E-6EDFA99F11B3}" type="sibTrans" cxnId="{F76B8968-C540-468F-9FC9-A80DC2A66844}">
      <dgm:prSet/>
      <dgm:spPr/>
      <dgm:t>
        <a:bodyPr/>
        <a:lstStyle/>
        <a:p>
          <a:endParaRPr lang="en-US"/>
        </a:p>
      </dgm:t>
    </dgm:pt>
    <dgm:pt modelId="{BBBFDB84-8BB6-4C5B-AD58-2295F274DDA1}">
      <dgm:prSet/>
      <dgm:spPr/>
      <dgm:t>
        <a:bodyPr/>
        <a:lstStyle/>
        <a:p>
          <a:r>
            <a:rPr lang="en-US"/>
            <a:t>Review the membership of the local church.</a:t>
          </a:r>
        </a:p>
      </dgm:t>
    </dgm:pt>
    <dgm:pt modelId="{4C7ADE15-E3D4-42FB-9FDB-24F682F9CBF7}" type="parTrans" cxnId="{D9CEBD33-E65B-4094-B270-EE59B873FC8E}">
      <dgm:prSet/>
      <dgm:spPr/>
      <dgm:t>
        <a:bodyPr/>
        <a:lstStyle/>
        <a:p>
          <a:endParaRPr lang="en-US"/>
        </a:p>
      </dgm:t>
    </dgm:pt>
    <dgm:pt modelId="{39A3F88E-7129-44E2-A7D7-7211EA7F7FF9}" type="sibTrans" cxnId="{D9CEBD33-E65B-4094-B270-EE59B873FC8E}">
      <dgm:prSet/>
      <dgm:spPr/>
      <dgm:t>
        <a:bodyPr/>
        <a:lstStyle/>
        <a:p>
          <a:endParaRPr lang="en-US"/>
        </a:p>
      </dgm:t>
    </dgm:pt>
    <dgm:pt modelId="{CEF82E03-E82D-40D5-87D7-5DA9559176FB}">
      <dgm:prSet/>
      <dgm:spPr/>
      <dgm:t>
        <a:bodyPr/>
        <a:lstStyle/>
        <a:p>
          <a:r>
            <a:rPr lang="en-US"/>
            <a:t>Fill</a:t>
          </a:r>
        </a:p>
      </dgm:t>
    </dgm:pt>
    <dgm:pt modelId="{EB9C4BB8-C589-4713-85FA-9783F5ECA1CF}" type="parTrans" cxnId="{67803B8D-1491-4AC7-A461-3481032350BA}">
      <dgm:prSet/>
      <dgm:spPr/>
      <dgm:t>
        <a:bodyPr/>
        <a:lstStyle/>
        <a:p>
          <a:endParaRPr lang="en-US"/>
        </a:p>
      </dgm:t>
    </dgm:pt>
    <dgm:pt modelId="{E742BDB6-EBE8-4262-9127-A25C2EA0C0A4}" type="sibTrans" cxnId="{67803B8D-1491-4AC7-A461-3481032350BA}">
      <dgm:prSet/>
      <dgm:spPr/>
      <dgm:t>
        <a:bodyPr/>
        <a:lstStyle/>
        <a:p>
          <a:endParaRPr lang="en-US"/>
        </a:p>
      </dgm:t>
    </dgm:pt>
    <dgm:pt modelId="{13426034-F70F-4D1C-B001-61FC71E6EEB3}">
      <dgm:prSet/>
      <dgm:spPr/>
      <dgm:t>
        <a:bodyPr/>
        <a:lstStyle/>
        <a:p>
          <a:r>
            <a:rPr lang="en-US"/>
            <a:t>Fill interim vacancies of officers between charge conferences.</a:t>
          </a:r>
        </a:p>
      </dgm:t>
    </dgm:pt>
    <dgm:pt modelId="{A84F7D85-E0B0-4EBE-81E7-64219358AAA0}" type="parTrans" cxnId="{2BAFF880-F702-4FDA-898C-F2A0EAB87FB1}">
      <dgm:prSet/>
      <dgm:spPr/>
      <dgm:t>
        <a:bodyPr/>
        <a:lstStyle/>
        <a:p>
          <a:endParaRPr lang="en-US"/>
        </a:p>
      </dgm:t>
    </dgm:pt>
    <dgm:pt modelId="{0A5EDE94-A0B2-4287-A1D1-2126E356DB8B}" type="sibTrans" cxnId="{2BAFF880-F702-4FDA-898C-F2A0EAB87FB1}">
      <dgm:prSet/>
      <dgm:spPr/>
      <dgm:t>
        <a:bodyPr/>
        <a:lstStyle/>
        <a:p>
          <a:endParaRPr lang="en-US"/>
        </a:p>
      </dgm:t>
    </dgm:pt>
    <dgm:pt modelId="{23007E34-8DAF-4548-820B-F9F7649A99DF}">
      <dgm:prSet/>
      <dgm:spPr/>
      <dgm:t>
        <a:bodyPr/>
        <a:lstStyle/>
        <a:p>
          <a:r>
            <a:rPr lang="en-US"/>
            <a:t>Establish</a:t>
          </a:r>
        </a:p>
      </dgm:t>
    </dgm:pt>
    <dgm:pt modelId="{C76EC6F8-0602-425A-AD00-DF14B9CB841C}" type="parTrans" cxnId="{3F932560-17A7-4CA2-9326-A1555F57DDD4}">
      <dgm:prSet/>
      <dgm:spPr/>
      <dgm:t>
        <a:bodyPr/>
        <a:lstStyle/>
        <a:p>
          <a:endParaRPr lang="en-US"/>
        </a:p>
      </dgm:t>
    </dgm:pt>
    <dgm:pt modelId="{F28995BB-6E0C-42A0-93EE-08E5C9B9A9A1}" type="sibTrans" cxnId="{3F932560-17A7-4CA2-9326-A1555F57DDD4}">
      <dgm:prSet/>
      <dgm:spPr/>
      <dgm:t>
        <a:bodyPr/>
        <a:lstStyle/>
        <a:p>
          <a:endParaRPr lang="en-US"/>
        </a:p>
      </dgm:t>
    </dgm:pt>
    <dgm:pt modelId="{DEF2DFAF-FDBE-4FE3-B218-7BCF8A26F517}">
      <dgm:prSet/>
      <dgm:spPr/>
      <dgm:t>
        <a:bodyPr/>
        <a:lstStyle/>
        <a:p>
          <a:r>
            <a:rPr lang="en-US" dirty="0"/>
            <a:t>Establish the church budget on recommendation of the Finance Committee and ensure adequate provision for the needs of the church.</a:t>
          </a:r>
        </a:p>
      </dgm:t>
    </dgm:pt>
    <dgm:pt modelId="{38151A56-BC6B-4199-B705-7EBD79A3A169}" type="parTrans" cxnId="{70F803FD-6544-479C-9B1A-93D96BD4B725}">
      <dgm:prSet/>
      <dgm:spPr/>
      <dgm:t>
        <a:bodyPr/>
        <a:lstStyle/>
        <a:p>
          <a:endParaRPr lang="en-US"/>
        </a:p>
      </dgm:t>
    </dgm:pt>
    <dgm:pt modelId="{ECADFBED-97EA-4767-A878-876CE04FE3E0}" type="sibTrans" cxnId="{70F803FD-6544-479C-9B1A-93D96BD4B725}">
      <dgm:prSet/>
      <dgm:spPr/>
      <dgm:t>
        <a:bodyPr/>
        <a:lstStyle/>
        <a:p>
          <a:endParaRPr lang="en-US"/>
        </a:p>
      </dgm:t>
    </dgm:pt>
    <dgm:pt modelId="{97009500-6265-4495-840C-57389B848128}">
      <dgm:prSet/>
      <dgm:spPr/>
      <dgm:t>
        <a:bodyPr/>
        <a:lstStyle/>
        <a:p>
          <a:r>
            <a:rPr lang="en-US" dirty="0"/>
            <a:t>Forward</a:t>
          </a:r>
        </a:p>
      </dgm:t>
    </dgm:pt>
    <dgm:pt modelId="{CA36D9F5-E4A2-4A08-8DF8-3405D1801805}" type="parTrans" cxnId="{4D8E1C47-7C37-4FB7-95C5-57E44C3FCF0E}">
      <dgm:prSet/>
      <dgm:spPr/>
      <dgm:t>
        <a:bodyPr/>
        <a:lstStyle/>
        <a:p>
          <a:endParaRPr lang="en-US"/>
        </a:p>
      </dgm:t>
    </dgm:pt>
    <dgm:pt modelId="{C2992836-08C6-4CD4-83FA-8C34D7993986}" type="sibTrans" cxnId="{4D8E1C47-7C37-4FB7-95C5-57E44C3FCF0E}">
      <dgm:prSet/>
      <dgm:spPr/>
      <dgm:t>
        <a:bodyPr/>
        <a:lstStyle/>
        <a:p>
          <a:endParaRPr lang="en-US"/>
        </a:p>
      </dgm:t>
    </dgm:pt>
    <dgm:pt modelId="{CEAD3336-B229-4F81-BC3A-5146710AF37F}">
      <dgm:prSet/>
      <dgm:spPr/>
      <dgm:t>
        <a:bodyPr/>
        <a:lstStyle/>
        <a:p>
          <a:r>
            <a:rPr lang="en-US"/>
            <a:t>Review</a:t>
          </a:r>
        </a:p>
      </dgm:t>
    </dgm:pt>
    <dgm:pt modelId="{B018A553-5552-4911-8DDE-72F4F3ADA79B}" type="parTrans" cxnId="{21D35E05-4DF4-447F-934D-4BFB6BE0081B}">
      <dgm:prSet/>
      <dgm:spPr/>
      <dgm:t>
        <a:bodyPr/>
        <a:lstStyle/>
        <a:p>
          <a:endParaRPr lang="en-US"/>
        </a:p>
      </dgm:t>
    </dgm:pt>
    <dgm:pt modelId="{7E6454B0-238B-4E45-A905-22B90FF39B34}" type="sibTrans" cxnId="{21D35E05-4DF4-447F-934D-4BFB6BE0081B}">
      <dgm:prSet/>
      <dgm:spPr/>
      <dgm:t>
        <a:bodyPr/>
        <a:lstStyle/>
        <a:p>
          <a:endParaRPr lang="en-US"/>
        </a:p>
      </dgm:t>
    </dgm:pt>
    <dgm:pt modelId="{B3B5960A-3EC7-4955-950D-E5CA2FA2702B}">
      <dgm:prSet/>
      <dgm:spPr/>
      <dgm:t>
        <a:bodyPr/>
        <a:lstStyle/>
        <a:p>
          <a:r>
            <a:rPr lang="en-US"/>
            <a:t>Review housing recommendations from the SPRC for the pastor/s.</a:t>
          </a:r>
        </a:p>
      </dgm:t>
    </dgm:pt>
    <dgm:pt modelId="{AA201E22-9B33-4537-88FD-8BC3CBA40F22}" type="parTrans" cxnId="{D6A9CA3A-C732-497D-AB30-CA7510C01E40}">
      <dgm:prSet/>
      <dgm:spPr/>
      <dgm:t>
        <a:bodyPr/>
        <a:lstStyle/>
        <a:p>
          <a:endParaRPr lang="en-US"/>
        </a:p>
      </dgm:t>
    </dgm:pt>
    <dgm:pt modelId="{7C4B06DE-49B0-482E-98FF-0EF79889F2BD}" type="sibTrans" cxnId="{D6A9CA3A-C732-497D-AB30-CA7510C01E40}">
      <dgm:prSet/>
      <dgm:spPr/>
      <dgm:t>
        <a:bodyPr/>
        <a:lstStyle/>
        <a:p>
          <a:endParaRPr lang="en-US"/>
        </a:p>
      </dgm:t>
    </dgm:pt>
    <dgm:pt modelId="{9A935294-1788-41D4-880E-1282DBD832CD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Forward to Charge Conference the salary and benefits for the pastor and lay staff on recommendation from SPRC.</a:t>
          </a:r>
        </a:p>
        <a:p>
          <a:pPr marL="0"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dirty="0"/>
        </a:p>
      </dgm:t>
    </dgm:pt>
    <dgm:pt modelId="{1D69EFD6-F54B-46F6-BC02-F142821349CD}" type="parTrans" cxnId="{B20C70DD-8BC3-4F77-97DC-5D983B0C26E2}">
      <dgm:prSet/>
      <dgm:spPr/>
    </dgm:pt>
    <dgm:pt modelId="{D86593EA-91A7-4F9C-9F56-B8E28BD0812E}" type="sibTrans" cxnId="{B20C70DD-8BC3-4F77-97DC-5D983B0C26E2}">
      <dgm:prSet/>
      <dgm:spPr/>
    </dgm:pt>
    <dgm:pt modelId="{B2F9DA92-5AFC-4CFB-B262-5C1D29A9CD3F}" type="pres">
      <dgm:prSet presAssocID="{7CBE6AB5-3584-4772-A5A4-592BAA5AE318}" presName="Name0" presStyleCnt="0">
        <dgm:presLayoutVars>
          <dgm:dir/>
          <dgm:animLvl val="lvl"/>
          <dgm:resizeHandles val="exact"/>
        </dgm:presLayoutVars>
      </dgm:prSet>
      <dgm:spPr/>
    </dgm:pt>
    <dgm:pt modelId="{46EFCEE8-3692-4B36-BB6C-25EF81AF5B6E}" type="pres">
      <dgm:prSet presAssocID="{3D6328C0-53FD-49D8-B063-A6F165035C57}" presName="linNode" presStyleCnt="0"/>
      <dgm:spPr/>
    </dgm:pt>
    <dgm:pt modelId="{77D22457-567E-41D2-9089-BD2784797628}" type="pres">
      <dgm:prSet presAssocID="{3D6328C0-53FD-49D8-B063-A6F165035C57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0DBBA096-A8F5-40A6-84DD-4685A1C32593}" type="pres">
      <dgm:prSet presAssocID="{3D6328C0-53FD-49D8-B063-A6F165035C57}" presName="descendantText" presStyleLbl="alignAccFollowNode1" presStyleIdx="0" presStyleCnt="5">
        <dgm:presLayoutVars>
          <dgm:bulletEnabled/>
        </dgm:presLayoutVars>
      </dgm:prSet>
      <dgm:spPr/>
    </dgm:pt>
    <dgm:pt modelId="{12F128FB-01AE-48BB-BB3F-E3B5D8889155}" type="pres">
      <dgm:prSet presAssocID="{9ED66DC5-CD10-4F77-B22E-6EDFA99F11B3}" presName="sp" presStyleCnt="0"/>
      <dgm:spPr/>
    </dgm:pt>
    <dgm:pt modelId="{66285CD4-76F1-4CBB-BC5A-ECD1695F766A}" type="pres">
      <dgm:prSet presAssocID="{CEF82E03-E82D-40D5-87D7-5DA9559176FB}" presName="linNode" presStyleCnt="0"/>
      <dgm:spPr/>
    </dgm:pt>
    <dgm:pt modelId="{D62AEB12-E41D-4A20-BE06-50B646FD6E82}" type="pres">
      <dgm:prSet presAssocID="{CEF82E03-E82D-40D5-87D7-5DA9559176FB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E26D66A5-07C8-4345-939E-C5ED153C2EA0}" type="pres">
      <dgm:prSet presAssocID="{CEF82E03-E82D-40D5-87D7-5DA9559176FB}" presName="descendantText" presStyleLbl="alignAccFollowNode1" presStyleIdx="1" presStyleCnt="5">
        <dgm:presLayoutVars>
          <dgm:bulletEnabled/>
        </dgm:presLayoutVars>
      </dgm:prSet>
      <dgm:spPr/>
    </dgm:pt>
    <dgm:pt modelId="{7C8A4CA8-2D45-47A9-8C67-43B31E5C449C}" type="pres">
      <dgm:prSet presAssocID="{E742BDB6-EBE8-4262-9127-A25C2EA0C0A4}" presName="sp" presStyleCnt="0"/>
      <dgm:spPr/>
    </dgm:pt>
    <dgm:pt modelId="{59018C68-583B-4ECE-86EE-6646CE9933D7}" type="pres">
      <dgm:prSet presAssocID="{23007E34-8DAF-4548-820B-F9F7649A99DF}" presName="linNode" presStyleCnt="0"/>
      <dgm:spPr/>
    </dgm:pt>
    <dgm:pt modelId="{63D11C08-3171-4493-987C-4DE3B6A4ED8F}" type="pres">
      <dgm:prSet presAssocID="{23007E34-8DAF-4548-820B-F9F7649A99DF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A5428BCE-2B36-41CC-B277-EAD669DEAE26}" type="pres">
      <dgm:prSet presAssocID="{23007E34-8DAF-4548-820B-F9F7649A99DF}" presName="descendantText" presStyleLbl="alignAccFollowNode1" presStyleIdx="2" presStyleCnt="5">
        <dgm:presLayoutVars>
          <dgm:bulletEnabled/>
        </dgm:presLayoutVars>
      </dgm:prSet>
      <dgm:spPr/>
    </dgm:pt>
    <dgm:pt modelId="{01560C01-BC39-43AD-8A94-B8721F97A822}" type="pres">
      <dgm:prSet presAssocID="{F28995BB-6E0C-42A0-93EE-08E5C9B9A9A1}" presName="sp" presStyleCnt="0"/>
      <dgm:spPr/>
    </dgm:pt>
    <dgm:pt modelId="{85BE8333-C10B-4FF7-9074-D7B5DDD56929}" type="pres">
      <dgm:prSet presAssocID="{97009500-6265-4495-840C-57389B848128}" presName="linNode" presStyleCnt="0"/>
      <dgm:spPr/>
    </dgm:pt>
    <dgm:pt modelId="{FF9891A5-270B-4F83-B1DB-3B77311B7548}" type="pres">
      <dgm:prSet presAssocID="{97009500-6265-4495-840C-57389B848128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4165B0BA-74A2-4B18-A5F6-5ECD439C5A0A}" type="pres">
      <dgm:prSet presAssocID="{97009500-6265-4495-840C-57389B848128}" presName="descendantText" presStyleLbl="alignAccFollowNode1" presStyleIdx="3" presStyleCnt="5">
        <dgm:presLayoutVars>
          <dgm:bulletEnabled/>
        </dgm:presLayoutVars>
      </dgm:prSet>
      <dgm:spPr/>
    </dgm:pt>
    <dgm:pt modelId="{905C2D76-0532-478A-A30F-EB79FAEA0DE8}" type="pres">
      <dgm:prSet presAssocID="{C2992836-08C6-4CD4-83FA-8C34D7993986}" presName="sp" presStyleCnt="0"/>
      <dgm:spPr/>
    </dgm:pt>
    <dgm:pt modelId="{68F12FF0-83E4-44B6-B878-622C8919B8F7}" type="pres">
      <dgm:prSet presAssocID="{CEAD3336-B229-4F81-BC3A-5146710AF37F}" presName="linNode" presStyleCnt="0"/>
      <dgm:spPr/>
    </dgm:pt>
    <dgm:pt modelId="{80AB299F-9151-402E-AE0D-1F260F04A000}" type="pres">
      <dgm:prSet presAssocID="{CEAD3336-B229-4F81-BC3A-5146710AF37F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0EC0921B-8FAE-47A4-956F-BC451B01E37D}" type="pres">
      <dgm:prSet presAssocID="{CEAD3336-B229-4F81-BC3A-5146710AF37F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21D35E05-4DF4-447F-934D-4BFB6BE0081B}" srcId="{7CBE6AB5-3584-4772-A5A4-592BAA5AE318}" destId="{CEAD3336-B229-4F81-BC3A-5146710AF37F}" srcOrd="4" destOrd="0" parTransId="{B018A553-5552-4911-8DDE-72F4F3ADA79B}" sibTransId="{7E6454B0-238B-4E45-A905-22B90FF39B34}"/>
    <dgm:cxn modelId="{33B89027-F528-4959-B1A0-28DE71C2EF9C}" type="presOf" srcId="{97009500-6265-4495-840C-57389B848128}" destId="{FF9891A5-270B-4F83-B1DB-3B77311B7548}" srcOrd="0" destOrd="0" presId="urn:microsoft.com/office/officeart/2016/7/layout/VerticalSolidActionList"/>
    <dgm:cxn modelId="{04E09231-B857-4D3A-8AC9-AD1CC2A59652}" type="presOf" srcId="{BBBFDB84-8BB6-4C5B-AD58-2295F274DDA1}" destId="{0DBBA096-A8F5-40A6-84DD-4685A1C32593}" srcOrd="0" destOrd="0" presId="urn:microsoft.com/office/officeart/2016/7/layout/VerticalSolidActionList"/>
    <dgm:cxn modelId="{D9CEBD33-E65B-4094-B270-EE59B873FC8E}" srcId="{3D6328C0-53FD-49D8-B063-A6F165035C57}" destId="{BBBFDB84-8BB6-4C5B-AD58-2295F274DDA1}" srcOrd="0" destOrd="0" parTransId="{4C7ADE15-E3D4-42FB-9FDB-24F682F9CBF7}" sibTransId="{39A3F88E-7129-44E2-A7D7-7211EA7F7FF9}"/>
    <dgm:cxn modelId="{D6A9CA3A-C732-497D-AB30-CA7510C01E40}" srcId="{CEAD3336-B229-4F81-BC3A-5146710AF37F}" destId="{B3B5960A-3EC7-4955-950D-E5CA2FA2702B}" srcOrd="0" destOrd="0" parTransId="{AA201E22-9B33-4537-88FD-8BC3CBA40F22}" sibTransId="{7C4B06DE-49B0-482E-98FF-0EF79889F2BD}"/>
    <dgm:cxn modelId="{A37F3D3C-3E35-42A0-AB21-5F79ED2132D3}" type="presOf" srcId="{3D6328C0-53FD-49D8-B063-A6F165035C57}" destId="{77D22457-567E-41D2-9089-BD2784797628}" srcOrd="0" destOrd="0" presId="urn:microsoft.com/office/officeart/2016/7/layout/VerticalSolidActionList"/>
    <dgm:cxn modelId="{3F932560-17A7-4CA2-9326-A1555F57DDD4}" srcId="{7CBE6AB5-3584-4772-A5A4-592BAA5AE318}" destId="{23007E34-8DAF-4548-820B-F9F7649A99DF}" srcOrd="2" destOrd="0" parTransId="{C76EC6F8-0602-425A-AD00-DF14B9CB841C}" sibTransId="{F28995BB-6E0C-42A0-93EE-08E5C9B9A9A1}"/>
    <dgm:cxn modelId="{9F2FC564-DA53-4976-A113-6E3E55706DFF}" type="presOf" srcId="{CEF82E03-E82D-40D5-87D7-5DA9559176FB}" destId="{D62AEB12-E41D-4A20-BE06-50B646FD6E82}" srcOrd="0" destOrd="0" presId="urn:microsoft.com/office/officeart/2016/7/layout/VerticalSolidActionList"/>
    <dgm:cxn modelId="{4D8E1C47-7C37-4FB7-95C5-57E44C3FCF0E}" srcId="{7CBE6AB5-3584-4772-A5A4-592BAA5AE318}" destId="{97009500-6265-4495-840C-57389B848128}" srcOrd="3" destOrd="0" parTransId="{CA36D9F5-E4A2-4A08-8DF8-3405D1801805}" sibTransId="{C2992836-08C6-4CD4-83FA-8C34D7993986}"/>
    <dgm:cxn modelId="{F76B8968-C540-468F-9FC9-A80DC2A66844}" srcId="{7CBE6AB5-3584-4772-A5A4-592BAA5AE318}" destId="{3D6328C0-53FD-49D8-B063-A6F165035C57}" srcOrd="0" destOrd="0" parTransId="{0CA01656-5CCE-49AF-A56B-97B503064A1B}" sibTransId="{9ED66DC5-CD10-4F77-B22E-6EDFA99F11B3}"/>
    <dgm:cxn modelId="{62065B54-7065-4F83-9C30-0C47EF0E048A}" type="presOf" srcId="{7CBE6AB5-3584-4772-A5A4-592BAA5AE318}" destId="{B2F9DA92-5AFC-4CFB-B262-5C1D29A9CD3F}" srcOrd="0" destOrd="0" presId="urn:microsoft.com/office/officeart/2016/7/layout/VerticalSolidActionList"/>
    <dgm:cxn modelId="{2BAFF880-F702-4FDA-898C-F2A0EAB87FB1}" srcId="{CEF82E03-E82D-40D5-87D7-5DA9559176FB}" destId="{13426034-F70F-4D1C-B001-61FC71E6EEB3}" srcOrd="0" destOrd="0" parTransId="{A84F7D85-E0B0-4EBE-81E7-64219358AAA0}" sibTransId="{0A5EDE94-A0B2-4287-A1D1-2126E356DB8B}"/>
    <dgm:cxn modelId="{85477F84-5375-4014-B552-F4B53F0801F4}" type="presOf" srcId="{B3B5960A-3EC7-4955-950D-E5CA2FA2702B}" destId="{0EC0921B-8FAE-47A4-956F-BC451B01E37D}" srcOrd="0" destOrd="0" presId="urn:microsoft.com/office/officeart/2016/7/layout/VerticalSolidActionList"/>
    <dgm:cxn modelId="{67803B8D-1491-4AC7-A461-3481032350BA}" srcId="{7CBE6AB5-3584-4772-A5A4-592BAA5AE318}" destId="{CEF82E03-E82D-40D5-87D7-5DA9559176FB}" srcOrd="1" destOrd="0" parTransId="{EB9C4BB8-C589-4713-85FA-9783F5ECA1CF}" sibTransId="{E742BDB6-EBE8-4262-9127-A25C2EA0C0A4}"/>
    <dgm:cxn modelId="{A7FFF0A1-7C6C-434B-ADEF-8DFD30AF72D6}" type="presOf" srcId="{13426034-F70F-4D1C-B001-61FC71E6EEB3}" destId="{E26D66A5-07C8-4345-939E-C5ED153C2EA0}" srcOrd="0" destOrd="0" presId="urn:microsoft.com/office/officeart/2016/7/layout/VerticalSolidActionList"/>
    <dgm:cxn modelId="{1AA2A5B9-1624-40B4-A42B-85B6B367D774}" type="presOf" srcId="{9A935294-1788-41D4-880E-1282DBD832CD}" destId="{4165B0BA-74A2-4B18-A5F6-5ECD439C5A0A}" srcOrd="0" destOrd="0" presId="urn:microsoft.com/office/officeart/2016/7/layout/VerticalSolidActionList"/>
    <dgm:cxn modelId="{D052F8BB-52E8-4CEB-8139-8EE965B02732}" type="presOf" srcId="{23007E34-8DAF-4548-820B-F9F7649A99DF}" destId="{63D11C08-3171-4493-987C-4DE3B6A4ED8F}" srcOrd="0" destOrd="0" presId="urn:microsoft.com/office/officeart/2016/7/layout/VerticalSolidActionList"/>
    <dgm:cxn modelId="{C07FAFDC-0540-480A-BCD6-F8E7CBE40EB4}" type="presOf" srcId="{CEAD3336-B229-4F81-BC3A-5146710AF37F}" destId="{80AB299F-9151-402E-AE0D-1F260F04A000}" srcOrd="0" destOrd="0" presId="urn:microsoft.com/office/officeart/2016/7/layout/VerticalSolidActionList"/>
    <dgm:cxn modelId="{B20C70DD-8BC3-4F77-97DC-5D983B0C26E2}" srcId="{97009500-6265-4495-840C-57389B848128}" destId="{9A935294-1788-41D4-880E-1282DBD832CD}" srcOrd="0" destOrd="0" parTransId="{1D69EFD6-F54B-46F6-BC02-F142821349CD}" sibTransId="{D86593EA-91A7-4F9C-9F56-B8E28BD0812E}"/>
    <dgm:cxn modelId="{963E3AEC-51D8-4D81-9A0E-F26FAD07B312}" type="presOf" srcId="{DEF2DFAF-FDBE-4FE3-B218-7BCF8A26F517}" destId="{A5428BCE-2B36-41CC-B277-EAD669DEAE26}" srcOrd="0" destOrd="0" presId="urn:microsoft.com/office/officeart/2016/7/layout/VerticalSolidActionList"/>
    <dgm:cxn modelId="{70F803FD-6544-479C-9B1A-93D96BD4B725}" srcId="{23007E34-8DAF-4548-820B-F9F7649A99DF}" destId="{DEF2DFAF-FDBE-4FE3-B218-7BCF8A26F517}" srcOrd="0" destOrd="0" parTransId="{38151A56-BC6B-4199-B705-7EBD79A3A169}" sibTransId="{ECADFBED-97EA-4767-A878-876CE04FE3E0}"/>
    <dgm:cxn modelId="{BDD8C8E5-B566-4145-8635-D471D15BFDF0}" type="presParOf" srcId="{B2F9DA92-5AFC-4CFB-B262-5C1D29A9CD3F}" destId="{46EFCEE8-3692-4B36-BB6C-25EF81AF5B6E}" srcOrd="0" destOrd="0" presId="urn:microsoft.com/office/officeart/2016/7/layout/VerticalSolidActionList"/>
    <dgm:cxn modelId="{E2029266-8A13-4DFF-BA8A-BE9B46716896}" type="presParOf" srcId="{46EFCEE8-3692-4B36-BB6C-25EF81AF5B6E}" destId="{77D22457-567E-41D2-9089-BD2784797628}" srcOrd="0" destOrd="0" presId="urn:microsoft.com/office/officeart/2016/7/layout/VerticalSolidActionList"/>
    <dgm:cxn modelId="{B628F339-6DE2-4633-8741-C5A63881AE3B}" type="presParOf" srcId="{46EFCEE8-3692-4B36-BB6C-25EF81AF5B6E}" destId="{0DBBA096-A8F5-40A6-84DD-4685A1C32593}" srcOrd="1" destOrd="0" presId="urn:microsoft.com/office/officeart/2016/7/layout/VerticalSolidActionList"/>
    <dgm:cxn modelId="{CE3269E4-C0DD-4AFF-B3FE-D8A8EB742CBE}" type="presParOf" srcId="{B2F9DA92-5AFC-4CFB-B262-5C1D29A9CD3F}" destId="{12F128FB-01AE-48BB-BB3F-E3B5D8889155}" srcOrd="1" destOrd="0" presId="urn:microsoft.com/office/officeart/2016/7/layout/VerticalSolidActionList"/>
    <dgm:cxn modelId="{D2761213-FD7F-4A60-AB23-79CC85739601}" type="presParOf" srcId="{B2F9DA92-5AFC-4CFB-B262-5C1D29A9CD3F}" destId="{66285CD4-76F1-4CBB-BC5A-ECD1695F766A}" srcOrd="2" destOrd="0" presId="urn:microsoft.com/office/officeart/2016/7/layout/VerticalSolidActionList"/>
    <dgm:cxn modelId="{49406816-9337-41D2-9477-679C6DA82785}" type="presParOf" srcId="{66285CD4-76F1-4CBB-BC5A-ECD1695F766A}" destId="{D62AEB12-E41D-4A20-BE06-50B646FD6E82}" srcOrd="0" destOrd="0" presId="urn:microsoft.com/office/officeart/2016/7/layout/VerticalSolidActionList"/>
    <dgm:cxn modelId="{E4127EA3-CA05-4018-A001-DCA79BDBE29B}" type="presParOf" srcId="{66285CD4-76F1-4CBB-BC5A-ECD1695F766A}" destId="{E26D66A5-07C8-4345-939E-C5ED153C2EA0}" srcOrd="1" destOrd="0" presId="urn:microsoft.com/office/officeart/2016/7/layout/VerticalSolidActionList"/>
    <dgm:cxn modelId="{BADF2F1F-ED4E-47CB-9FFE-8C1FD4C0BB69}" type="presParOf" srcId="{B2F9DA92-5AFC-4CFB-B262-5C1D29A9CD3F}" destId="{7C8A4CA8-2D45-47A9-8C67-43B31E5C449C}" srcOrd="3" destOrd="0" presId="urn:microsoft.com/office/officeart/2016/7/layout/VerticalSolidActionList"/>
    <dgm:cxn modelId="{3FBDE418-877F-46F2-A002-C6DEC8F401CA}" type="presParOf" srcId="{B2F9DA92-5AFC-4CFB-B262-5C1D29A9CD3F}" destId="{59018C68-583B-4ECE-86EE-6646CE9933D7}" srcOrd="4" destOrd="0" presId="urn:microsoft.com/office/officeart/2016/7/layout/VerticalSolidActionList"/>
    <dgm:cxn modelId="{2F609968-BD45-4C36-BAC9-714BC832AC07}" type="presParOf" srcId="{59018C68-583B-4ECE-86EE-6646CE9933D7}" destId="{63D11C08-3171-4493-987C-4DE3B6A4ED8F}" srcOrd="0" destOrd="0" presId="urn:microsoft.com/office/officeart/2016/7/layout/VerticalSolidActionList"/>
    <dgm:cxn modelId="{902C49C8-05BD-4C75-843E-FFCDB681C8D3}" type="presParOf" srcId="{59018C68-583B-4ECE-86EE-6646CE9933D7}" destId="{A5428BCE-2B36-41CC-B277-EAD669DEAE26}" srcOrd="1" destOrd="0" presId="urn:microsoft.com/office/officeart/2016/7/layout/VerticalSolidActionList"/>
    <dgm:cxn modelId="{9C8519E0-CC63-4FEF-A7F4-BA8828683BFF}" type="presParOf" srcId="{B2F9DA92-5AFC-4CFB-B262-5C1D29A9CD3F}" destId="{01560C01-BC39-43AD-8A94-B8721F97A822}" srcOrd="5" destOrd="0" presId="urn:microsoft.com/office/officeart/2016/7/layout/VerticalSolidActionList"/>
    <dgm:cxn modelId="{FC1F821E-8211-4250-882D-4E7E376353BB}" type="presParOf" srcId="{B2F9DA92-5AFC-4CFB-B262-5C1D29A9CD3F}" destId="{85BE8333-C10B-4FF7-9074-D7B5DDD56929}" srcOrd="6" destOrd="0" presId="urn:microsoft.com/office/officeart/2016/7/layout/VerticalSolidActionList"/>
    <dgm:cxn modelId="{D8E711A7-88B3-4734-ACFB-6C4608E568A6}" type="presParOf" srcId="{85BE8333-C10B-4FF7-9074-D7B5DDD56929}" destId="{FF9891A5-270B-4F83-B1DB-3B77311B7548}" srcOrd="0" destOrd="0" presId="urn:microsoft.com/office/officeart/2016/7/layout/VerticalSolidActionList"/>
    <dgm:cxn modelId="{34490FDF-E5DF-46F5-BFE4-972D3D38450B}" type="presParOf" srcId="{85BE8333-C10B-4FF7-9074-D7B5DDD56929}" destId="{4165B0BA-74A2-4B18-A5F6-5ECD439C5A0A}" srcOrd="1" destOrd="0" presId="urn:microsoft.com/office/officeart/2016/7/layout/VerticalSolidActionList"/>
    <dgm:cxn modelId="{CC737994-1557-4290-B67B-F81EF6B35EAA}" type="presParOf" srcId="{B2F9DA92-5AFC-4CFB-B262-5C1D29A9CD3F}" destId="{905C2D76-0532-478A-A30F-EB79FAEA0DE8}" srcOrd="7" destOrd="0" presId="urn:microsoft.com/office/officeart/2016/7/layout/VerticalSolidActionList"/>
    <dgm:cxn modelId="{24C70520-CA47-4A86-A59B-5ADBBCBD0915}" type="presParOf" srcId="{B2F9DA92-5AFC-4CFB-B262-5C1D29A9CD3F}" destId="{68F12FF0-83E4-44B6-B878-622C8919B8F7}" srcOrd="8" destOrd="0" presId="urn:microsoft.com/office/officeart/2016/7/layout/VerticalSolidActionList"/>
    <dgm:cxn modelId="{FB543EB2-D40B-4B43-9E7D-19E0B898FAFB}" type="presParOf" srcId="{68F12FF0-83E4-44B6-B878-622C8919B8F7}" destId="{80AB299F-9151-402E-AE0D-1F260F04A000}" srcOrd="0" destOrd="0" presId="urn:microsoft.com/office/officeart/2016/7/layout/VerticalSolidActionList"/>
    <dgm:cxn modelId="{61F92262-4D67-4232-B521-27798BE36EA0}" type="presParOf" srcId="{68F12FF0-83E4-44B6-B878-622C8919B8F7}" destId="{0EC0921B-8FAE-47A4-956F-BC451B01E37D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534EDD-22B9-4DF2-A7FF-046E8061B95E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851306-4410-430C-B114-D0693D1FE9E9}">
      <dgm:prSet phldrT="[Text]"/>
      <dgm:spPr/>
      <dgm:t>
        <a:bodyPr/>
        <a:lstStyle/>
        <a:p>
          <a:r>
            <a:rPr lang="en-US" dirty="0"/>
            <a:t>Nurture</a:t>
          </a:r>
        </a:p>
      </dgm:t>
    </dgm:pt>
    <dgm:pt modelId="{D621369A-28EA-457D-947D-F1FEED963C0F}" type="parTrans" cxnId="{E93256E5-B232-4893-A183-B0BD2A6D2813}">
      <dgm:prSet/>
      <dgm:spPr/>
      <dgm:t>
        <a:bodyPr/>
        <a:lstStyle/>
        <a:p>
          <a:endParaRPr lang="en-US"/>
        </a:p>
      </dgm:t>
    </dgm:pt>
    <dgm:pt modelId="{95D5BE92-1BCB-4CBA-897B-B2D29B87709D}" type="sibTrans" cxnId="{E93256E5-B232-4893-A183-B0BD2A6D2813}">
      <dgm:prSet/>
      <dgm:spPr/>
      <dgm:t>
        <a:bodyPr/>
        <a:lstStyle/>
        <a:p>
          <a:endParaRPr lang="en-US"/>
        </a:p>
      </dgm:t>
    </dgm:pt>
    <dgm:pt modelId="{B17F0BF9-8749-4559-AA18-C8263785715B}">
      <dgm:prSet phldrT="[Text]"/>
      <dgm:spPr/>
      <dgm:t>
        <a:bodyPr/>
        <a:lstStyle/>
        <a:p>
          <a:r>
            <a:rPr lang="en-US" dirty="0"/>
            <a:t>Worship</a:t>
          </a:r>
        </a:p>
      </dgm:t>
    </dgm:pt>
    <dgm:pt modelId="{50AEACA5-2CAC-4E70-8AA6-15322ABCCE28}" type="parTrans" cxnId="{63BE42CB-840F-41DA-AA0D-0A27860A0CB5}">
      <dgm:prSet/>
      <dgm:spPr/>
      <dgm:t>
        <a:bodyPr/>
        <a:lstStyle/>
        <a:p>
          <a:endParaRPr lang="en-US"/>
        </a:p>
      </dgm:t>
    </dgm:pt>
    <dgm:pt modelId="{F7B13035-D053-4172-94AE-C7D21FF0A88D}" type="sibTrans" cxnId="{63BE42CB-840F-41DA-AA0D-0A27860A0CB5}">
      <dgm:prSet/>
      <dgm:spPr/>
      <dgm:t>
        <a:bodyPr/>
        <a:lstStyle/>
        <a:p>
          <a:endParaRPr lang="en-US"/>
        </a:p>
      </dgm:t>
    </dgm:pt>
    <dgm:pt modelId="{CDCA9E52-3AE7-42AE-AF58-067A358F9DA5}">
      <dgm:prSet phldrT="[Text]"/>
      <dgm:spPr/>
      <dgm:t>
        <a:bodyPr/>
        <a:lstStyle/>
        <a:p>
          <a:r>
            <a:rPr lang="en-US" dirty="0"/>
            <a:t>Education</a:t>
          </a:r>
        </a:p>
      </dgm:t>
    </dgm:pt>
    <dgm:pt modelId="{DCF18BC4-6808-408B-8788-30D9980EC2EC}" type="parTrans" cxnId="{E989C70D-D482-4C24-82C9-1F1841FB5311}">
      <dgm:prSet/>
      <dgm:spPr/>
      <dgm:t>
        <a:bodyPr/>
        <a:lstStyle/>
        <a:p>
          <a:endParaRPr lang="en-US"/>
        </a:p>
      </dgm:t>
    </dgm:pt>
    <dgm:pt modelId="{D0A0AB6A-26BC-478A-B94D-A55CE874633B}" type="sibTrans" cxnId="{E989C70D-D482-4C24-82C9-1F1841FB5311}">
      <dgm:prSet/>
      <dgm:spPr/>
      <dgm:t>
        <a:bodyPr/>
        <a:lstStyle/>
        <a:p>
          <a:endParaRPr lang="en-US"/>
        </a:p>
      </dgm:t>
    </dgm:pt>
    <dgm:pt modelId="{DB85D00F-BACC-41E5-81D6-5CC4B7A161F9}">
      <dgm:prSet phldrT="[Text]"/>
      <dgm:spPr/>
      <dgm:t>
        <a:bodyPr/>
        <a:lstStyle/>
        <a:p>
          <a:r>
            <a:rPr lang="en-US" dirty="0"/>
            <a:t>Christian Formation</a:t>
          </a:r>
        </a:p>
      </dgm:t>
    </dgm:pt>
    <dgm:pt modelId="{756F335F-A678-45F9-B381-DEA092886537}" type="parTrans" cxnId="{24788636-F460-4FC2-B6F7-11A51E0AE4B5}">
      <dgm:prSet/>
      <dgm:spPr/>
      <dgm:t>
        <a:bodyPr/>
        <a:lstStyle/>
        <a:p>
          <a:endParaRPr lang="en-US"/>
        </a:p>
      </dgm:t>
    </dgm:pt>
    <dgm:pt modelId="{03B5842F-EEF4-4106-A0E2-B140652B5F41}" type="sibTrans" cxnId="{24788636-F460-4FC2-B6F7-11A51E0AE4B5}">
      <dgm:prSet/>
      <dgm:spPr/>
      <dgm:t>
        <a:bodyPr/>
        <a:lstStyle/>
        <a:p>
          <a:endParaRPr lang="en-US"/>
        </a:p>
      </dgm:t>
    </dgm:pt>
    <dgm:pt modelId="{C1D62D2A-5FB6-4C99-9147-6049CCD2F68F}">
      <dgm:prSet phldrT="[Text]"/>
      <dgm:spPr/>
      <dgm:t>
        <a:bodyPr/>
        <a:lstStyle/>
        <a:p>
          <a:r>
            <a:rPr lang="en-US" dirty="0"/>
            <a:t>Membership Care</a:t>
          </a:r>
        </a:p>
      </dgm:t>
    </dgm:pt>
    <dgm:pt modelId="{7E2FFBD4-D43D-4DBD-B5FE-708C4ADAE8E1}" type="parTrans" cxnId="{34A39FFC-5E15-4E7B-A8A3-2B48CCDCE2AB}">
      <dgm:prSet/>
      <dgm:spPr/>
      <dgm:t>
        <a:bodyPr/>
        <a:lstStyle/>
        <a:p>
          <a:endParaRPr lang="en-US"/>
        </a:p>
      </dgm:t>
    </dgm:pt>
    <dgm:pt modelId="{56272113-F442-45AB-B461-59F45E2BBA15}" type="sibTrans" cxnId="{34A39FFC-5E15-4E7B-A8A3-2B48CCDCE2AB}">
      <dgm:prSet/>
      <dgm:spPr/>
      <dgm:t>
        <a:bodyPr/>
        <a:lstStyle/>
        <a:p>
          <a:endParaRPr lang="en-US"/>
        </a:p>
      </dgm:t>
    </dgm:pt>
    <dgm:pt modelId="{BC01676C-F9B4-42D8-B9F7-76ECDB13A87A}">
      <dgm:prSet phldrT="[Text]"/>
      <dgm:spPr/>
      <dgm:t>
        <a:bodyPr/>
        <a:lstStyle/>
        <a:p>
          <a:r>
            <a:rPr lang="en-US" dirty="0"/>
            <a:t>Small Groups</a:t>
          </a:r>
        </a:p>
      </dgm:t>
    </dgm:pt>
    <dgm:pt modelId="{A1EC5041-9CBB-4993-912D-62272FF6BA5D}" type="parTrans" cxnId="{A59CCE96-963A-4162-92C3-DF5A12968A1C}">
      <dgm:prSet/>
      <dgm:spPr/>
      <dgm:t>
        <a:bodyPr/>
        <a:lstStyle/>
        <a:p>
          <a:endParaRPr lang="en-US"/>
        </a:p>
      </dgm:t>
    </dgm:pt>
    <dgm:pt modelId="{BD4432C2-A344-4D09-8866-3CEF2482B1C4}" type="sibTrans" cxnId="{A59CCE96-963A-4162-92C3-DF5A12968A1C}">
      <dgm:prSet/>
      <dgm:spPr/>
      <dgm:t>
        <a:bodyPr/>
        <a:lstStyle/>
        <a:p>
          <a:endParaRPr lang="en-US"/>
        </a:p>
      </dgm:t>
    </dgm:pt>
    <dgm:pt modelId="{6568056E-439D-4CEB-9555-54F0EC6D7449}">
      <dgm:prSet phldrT="[Text]"/>
      <dgm:spPr/>
      <dgm:t>
        <a:bodyPr/>
        <a:lstStyle/>
        <a:p>
          <a:r>
            <a:rPr lang="en-US" dirty="0"/>
            <a:t>Stewardship</a:t>
          </a:r>
        </a:p>
      </dgm:t>
    </dgm:pt>
    <dgm:pt modelId="{184DA0B4-ABA8-4E87-A45A-F831F8E57C9E}" type="parTrans" cxnId="{07F5431D-8EB3-4DA4-8D0B-F68A8FDAA2B9}">
      <dgm:prSet/>
      <dgm:spPr/>
      <dgm:t>
        <a:bodyPr/>
        <a:lstStyle/>
        <a:p>
          <a:endParaRPr lang="en-US"/>
        </a:p>
      </dgm:t>
    </dgm:pt>
    <dgm:pt modelId="{6BDC118F-3800-4316-860C-9494F78CE4CE}" type="sibTrans" cxnId="{07F5431D-8EB3-4DA4-8D0B-F68A8FDAA2B9}">
      <dgm:prSet/>
      <dgm:spPr/>
      <dgm:t>
        <a:bodyPr/>
        <a:lstStyle/>
        <a:p>
          <a:endParaRPr lang="en-US"/>
        </a:p>
      </dgm:t>
    </dgm:pt>
    <dgm:pt modelId="{F31F5AF2-EC29-4030-8F2F-DC4BD34C819E}" type="pres">
      <dgm:prSet presAssocID="{73534EDD-22B9-4DF2-A7FF-046E8061B95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6439C61-51E3-465A-B55C-8D248F9E2297}" type="pres">
      <dgm:prSet presAssocID="{EF851306-4410-430C-B114-D0693D1FE9E9}" presName="centerShape" presStyleLbl="node0" presStyleIdx="0" presStyleCnt="1"/>
      <dgm:spPr/>
    </dgm:pt>
    <dgm:pt modelId="{9192837C-17D2-4DD6-B4E6-39D5D80273CF}" type="pres">
      <dgm:prSet presAssocID="{B17F0BF9-8749-4559-AA18-C8263785715B}" presName="node" presStyleLbl="node1" presStyleIdx="0" presStyleCnt="6">
        <dgm:presLayoutVars>
          <dgm:bulletEnabled val="1"/>
        </dgm:presLayoutVars>
      </dgm:prSet>
      <dgm:spPr/>
    </dgm:pt>
    <dgm:pt modelId="{9A8B2CB4-B1E1-4A40-BB6A-7E493FCD9602}" type="pres">
      <dgm:prSet presAssocID="{B17F0BF9-8749-4559-AA18-C8263785715B}" presName="dummy" presStyleCnt="0"/>
      <dgm:spPr/>
    </dgm:pt>
    <dgm:pt modelId="{AB3DAD47-BC0C-4EE7-A42E-F9268BF52F82}" type="pres">
      <dgm:prSet presAssocID="{F7B13035-D053-4172-94AE-C7D21FF0A88D}" presName="sibTrans" presStyleLbl="sibTrans2D1" presStyleIdx="0" presStyleCnt="6"/>
      <dgm:spPr/>
    </dgm:pt>
    <dgm:pt modelId="{B145521B-56AF-48C5-B934-55B390965983}" type="pres">
      <dgm:prSet presAssocID="{CDCA9E52-3AE7-42AE-AF58-067A358F9DA5}" presName="node" presStyleLbl="node1" presStyleIdx="1" presStyleCnt="6">
        <dgm:presLayoutVars>
          <dgm:bulletEnabled val="1"/>
        </dgm:presLayoutVars>
      </dgm:prSet>
      <dgm:spPr/>
    </dgm:pt>
    <dgm:pt modelId="{B2D49D90-CC56-479D-B111-D72F8D5EE1C1}" type="pres">
      <dgm:prSet presAssocID="{CDCA9E52-3AE7-42AE-AF58-067A358F9DA5}" presName="dummy" presStyleCnt="0"/>
      <dgm:spPr/>
    </dgm:pt>
    <dgm:pt modelId="{F40259D2-3A4D-4CBD-A8D7-3C37AA6753D3}" type="pres">
      <dgm:prSet presAssocID="{D0A0AB6A-26BC-478A-B94D-A55CE874633B}" presName="sibTrans" presStyleLbl="sibTrans2D1" presStyleIdx="1" presStyleCnt="6"/>
      <dgm:spPr/>
    </dgm:pt>
    <dgm:pt modelId="{7AB7E67B-4DD2-48D1-A7D7-8836A86C12E1}" type="pres">
      <dgm:prSet presAssocID="{DB85D00F-BACC-41E5-81D6-5CC4B7A161F9}" presName="node" presStyleLbl="node1" presStyleIdx="2" presStyleCnt="6">
        <dgm:presLayoutVars>
          <dgm:bulletEnabled val="1"/>
        </dgm:presLayoutVars>
      </dgm:prSet>
      <dgm:spPr/>
    </dgm:pt>
    <dgm:pt modelId="{E7AC0621-67A5-4A7D-A0D3-B18705A3EDA8}" type="pres">
      <dgm:prSet presAssocID="{DB85D00F-BACC-41E5-81D6-5CC4B7A161F9}" presName="dummy" presStyleCnt="0"/>
      <dgm:spPr/>
    </dgm:pt>
    <dgm:pt modelId="{9DB848CD-8CF5-4914-80A3-7D7B611DD3EC}" type="pres">
      <dgm:prSet presAssocID="{03B5842F-EEF4-4106-A0E2-B140652B5F41}" presName="sibTrans" presStyleLbl="sibTrans2D1" presStyleIdx="2" presStyleCnt="6"/>
      <dgm:spPr/>
    </dgm:pt>
    <dgm:pt modelId="{B796A4FE-AD78-4522-86B3-38B9561421BA}" type="pres">
      <dgm:prSet presAssocID="{C1D62D2A-5FB6-4C99-9147-6049CCD2F68F}" presName="node" presStyleLbl="node1" presStyleIdx="3" presStyleCnt="6">
        <dgm:presLayoutVars>
          <dgm:bulletEnabled val="1"/>
        </dgm:presLayoutVars>
      </dgm:prSet>
      <dgm:spPr/>
    </dgm:pt>
    <dgm:pt modelId="{CDFE0918-7CA5-499E-B02E-C3CEB16E811E}" type="pres">
      <dgm:prSet presAssocID="{C1D62D2A-5FB6-4C99-9147-6049CCD2F68F}" presName="dummy" presStyleCnt="0"/>
      <dgm:spPr/>
    </dgm:pt>
    <dgm:pt modelId="{82470C68-9779-42F4-A17E-8FD01EC43BF1}" type="pres">
      <dgm:prSet presAssocID="{56272113-F442-45AB-B461-59F45E2BBA15}" presName="sibTrans" presStyleLbl="sibTrans2D1" presStyleIdx="3" presStyleCnt="6"/>
      <dgm:spPr/>
    </dgm:pt>
    <dgm:pt modelId="{83940E21-98B0-4099-8285-B39D731F4D34}" type="pres">
      <dgm:prSet presAssocID="{BC01676C-F9B4-42D8-B9F7-76ECDB13A87A}" presName="node" presStyleLbl="node1" presStyleIdx="4" presStyleCnt="6">
        <dgm:presLayoutVars>
          <dgm:bulletEnabled val="1"/>
        </dgm:presLayoutVars>
      </dgm:prSet>
      <dgm:spPr/>
    </dgm:pt>
    <dgm:pt modelId="{66434CD7-F839-4256-A867-DE53229D1244}" type="pres">
      <dgm:prSet presAssocID="{BC01676C-F9B4-42D8-B9F7-76ECDB13A87A}" presName="dummy" presStyleCnt="0"/>
      <dgm:spPr/>
    </dgm:pt>
    <dgm:pt modelId="{69C89297-41B8-4E3D-9A81-657A752CC01D}" type="pres">
      <dgm:prSet presAssocID="{BD4432C2-A344-4D09-8866-3CEF2482B1C4}" presName="sibTrans" presStyleLbl="sibTrans2D1" presStyleIdx="4" presStyleCnt="6"/>
      <dgm:spPr/>
    </dgm:pt>
    <dgm:pt modelId="{9BD21F7D-D2F7-4319-BC89-BEB4D94DB481}" type="pres">
      <dgm:prSet presAssocID="{6568056E-439D-4CEB-9555-54F0EC6D7449}" presName="node" presStyleLbl="node1" presStyleIdx="5" presStyleCnt="6">
        <dgm:presLayoutVars>
          <dgm:bulletEnabled val="1"/>
        </dgm:presLayoutVars>
      </dgm:prSet>
      <dgm:spPr/>
    </dgm:pt>
    <dgm:pt modelId="{81ADDCC3-62AE-45BE-A942-00C43966F06C}" type="pres">
      <dgm:prSet presAssocID="{6568056E-439D-4CEB-9555-54F0EC6D7449}" presName="dummy" presStyleCnt="0"/>
      <dgm:spPr/>
    </dgm:pt>
    <dgm:pt modelId="{DF1699BE-B9F8-44C0-8665-3E3800B0B10E}" type="pres">
      <dgm:prSet presAssocID="{6BDC118F-3800-4316-860C-9494F78CE4CE}" presName="sibTrans" presStyleLbl="sibTrans2D1" presStyleIdx="5" presStyleCnt="6"/>
      <dgm:spPr/>
    </dgm:pt>
  </dgm:ptLst>
  <dgm:cxnLst>
    <dgm:cxn modelId="{204A570C-2DF2-4715-BCCA-8041DD950055}" type="presOf" srcId="{CDCA9E52-3AE7-42AE-AF58-067A358F9DA5}" destId="{B145521B-56AF-48C5-B934-55B390965983}" srcOrd="0" destOrd="0" presId="urn:microsoft.com/office/officeart/2005/8/layout/radial6"/>
    <dgm:cxn modelId="{E989C70D-D482-4C24-82C9-1F1841FB5311}" srcId="{EF851306-4410-430C-B114-D0693D1FE9E9}" destId="{CDCA9E52-3AE7-42AE-AF58-067A358F9DA5}" srcOrd="1" destOrd="0" parTransId="{DCF18BC4-6808-408B-8788-30D9980EC2EC}" sibTransId="{D0A0AB6A-26BC-478A-B94D-A55CE874633B}"/>
    <dgm:cxn modelId="{07F5431D-8EB3-4DA4-8D0B-F68A8FDAA2B9}" srcId="{EF851306-4410-430C-B114-D0693D1FE9E9}" destId="{6568056E-439D-4CEB-9555-54F0EC6D7449}" srcOrd="5" destOrd="0" parTransId="{184DA0B4-ABA8-4E87-A45A-F831F8E57C9E}" sibTransId="{6BDC118F-3800-4316-860C-9494F78CE4CE}"/>
    <dgm:cxn modelId="{24788636-F460-4FC2-B6F7-11A51E0AE4B5}" srcId="{EF851306-4410-430C-B114-D0693D1FE9E9}" destId="{DB85D00F-BACC-41E5-81D6-5CC4B7A161F9}" srcOrd="2" destOrd="0" parTransId="{756F335F-A678-45F9-B381-DEA092886537}" sibTransId="{03B5842F-EEF4-4106-A0E2-B140652B5F41}"/>
    <dgm:cxn modelId="{1F0B2F41-8CE1-4DDC-AC63-05E74CC44FFE}" type="presOf" srcId="{B17F0BF9-8749-4559-AA18-C8263785715B}" destId="{9192837C-17D2-4DD6-B4E6-39D5D80273CF}" srcOrd="0" destOrd="0" presId="urn:microsoft.com/office/officeart/2005/8/layout/radial6"/>
    <dgm:cxn modelId="{5D660C44-8F7A-45F5-A248-7EE361BCA73B}" type="presOf" srcId="{BD4432C2-A344-4D09-8866-3CEF2482B1C4}" destId="{69C89297-41B8-4E3D-9A81-657A752CC01D}" srcOrd="0" destOrd="0" presId="urn:microsoft.com/office/officeart/2005/8/layout/radial6"/>
    <dgm:cxn modelId="{83BDC047-13A1-40BA-86A7-CC4EE3D09A9B}" type="presOf" srcId="{73534EDD-22B9-4DF2-A7FF-046E8061B95E}" destId="{F31F5AF2-EC29-4030-8F2F-DC4BD34C819E}" srcOrd="0" destOrd="0" presId="urn:microsoft.com/office/officeart/2005/8/layout/radial6"/>
    <dgm:cxn modelId="{8BCB874C-0FE9-420A-B7A6-F517AE403326}" type="presOf" srcId="{EF851306-4410-430C-B114-D0693D1FE9E9}" destId="{36439C61-51E3-465A-B55C-8D248F9E2297}" srcOrd="0" destOrd="0" presId="urn:microsoft.com/office/officeart/2005/8/layout/radial6"/>
    <dgm:cxn modelId="{ECC53C82-E9E5-46D7-9421-BA7A4D20F712}" type="presOf" srcId="{56272113-F442-45AB-B461-59F45E2BBA15}" destId="{82470C68-9779-42F4-A17E-8FD01EC43BF1}" srcOrd="0" destOrd="0" presId="urn:microsoft.com/office/officeart/2005/8/layout/radial6"/>
    <dgm:cxn modelId="{A59CCE96-963A-4162-92C3-DF5A12968A1C}" srcId="{EF851306-4410-430C-B114-D0693D1FE9E9}" destId="{BC01676C-F9B4-42D8-B9F7-76ECDB13A87A}" srcOrd="4" destOrd="0" parTransId="{A1EC5041-9CBB-4993-912D-62272FF6BA5D}" sibTransId="{BD4432C2-A344-4D09-8866-3CEF2482B1C4}"/>
    <dgm:cxn modelId="{51EB7E9A-9A2A-4DAC-911B-8014B9CD33EB}" type="presOf" srcId="{DB85D00F-BACC-41E5-81D6-5CC4B7A161F9}" destId="{7AB7E67B-4DD2-48D1-A7D7-8836A86C12E1}" srcOrd="0" destOrd="0" presId="urn:microsoft.com/office/officeart/2005/8/layout/radial6"/>
    <dgm:cxn modelId="{3842E5A5-E6D8-408B-9B6C-F5BC20D170BB}" type="presOf" srcId="{6568056E-439D-4CEB-9555-54F0EC6D7449}" destId="{9BD21F7D-D2F7-4319-BC89-BEB4D94DB481}" srcOrd="0" destOrd="0" presId="urn:microsoft.com/office/officeart/2005/8/layout/radial6"/>
    <dgm:cxn modelId="{5D3B81A7-1CFA-4854-9D32-A817F4647D97}" type="presOf" srcId="{C1D62D2A-5FB6-4C99-9147-6049CCD2F68F}" destId="{B796A4FE-AD78-4522-86B3-38B9561421BA}" srcOrd="0" destOrd="0" presId="urn:microsoft.com/office/officeart/2005/8/layout/radial6"/>
    <dgm:cxn modelId="{63BE42CB-840F-41DA-AA0D-0A27860A0CB5}" srcId="{EF851306-4410-430C-B114-D0693D1FE9E9}" destId="{B17F0BF9-8749-4559-AA18-C8263785715B}" srcOrd="0" destOrd="0" parTransId="{50AEACA5-2CAC-4E70-8AA6-15322ABCCE28}" sibTransId="{F7B13035-D053-4172-94AE-C7D21FF0A88D}"/>
    <dgm:cxn modelId="{D4861AE5-7148-446B-8358-B8ACAF65736D}" type="presOf" srcId="{D0A0AB6A-26BC-478A-B94D-A55CE874633B}" destId="{F40259D2-3A4D-4CBD-A8D7-3C37AA6753D3}" srcOrd="0" destOrd="0" presId="urn:microsoft.com/office/officeart/2005/8/layout/radial6"/>
    <dgm:cxn modelId="{E93256E5-B232-4893-A183-B0BD2A6D2813}" srcId="{73534EDD-22B9-4DF2-A7FF-046E8061B95E}" destId="{EF851306-4410-430C-B114-D0693D1FE9E9}" srcOrd="0" destOrd="0" parTransId="{D621369A-28EA-457D-947D-F1FEED963C0F}" sibTransId="{95D5BE92-1BCB-4CBA-897B-B2D29B87709D}"/>
    <dgm:cxn modelId="{942148E7-0A63-4520-A1C7-A50361CC0242}" type="presOf" srcId="{03B5842F-EEF4-4106-A0E2-B140652B5F41}" destId="{9DB848CD-8CF5-4914-80A3-7D7B611DD3EC}" srcOrd="0" destOrd="0" presId="urn:microsoft.com/office/officeart/2005/8/layout/radial6"/>
    <dgm:cxn modelId="{E64F85EA-22C8-4DA2-93D1-BBE89AB848F1}" type="presOf" srcId="{6BDC118F-3800-4316-860C-9494F78CE4CE}" destId="{DF1699BE-B9F8-44C0-8665-3E3800B0B10E}" srcOrd="0" destOrd="0" presId="urn:microsoft.com/office/officeart/2005/8/layout/radial6"/>
    <dgm:cxn modelId="{EEE374EF-8769-4358-B1C6-D1396D3A80EF}" type="presOf" srcId="{F7B13035-D053-4172-94AE-C7D21FF0A88D}" destId="{AB3DAD47-BC0C-4EE7-A42E-F9268BF52F82}" srcOrd="0" destOrd="0" presId="urn:microsoft.com/office/officeart/2005/8/layout/radial6"/>
    <dgm:cxn modelId="{82E2DCFA-0326-462E-AE0C-4863943E4374}" type="presOf" srcId="{BC01676C-F9B4-42D8-B9F7-76ECDB13A87A}" destId="{83940E21-98B0-4099-8285-B39D731F4D34}" srcOrd="0" destOrd="0" presId="urn:microsoft.com/office/officeart/2005/8/layout/radial6"/>
    <dgm:cxn modelId="{34A39FFC-5E15-4E7B-A8A3-2B48CCDCE2AB}" srcId="{EF851306-4410-430C-B114-D0693D1FE9E9}" destId="{C1D62D2A-5FB6-4C99-9147-6049CCD2F68F}" srcOrd="3" destOrd="0" parTransId="{7E2FFBD4-D43D-4DBD-B5FE-708C4ADAE8E1}" sibTransId="{56272113-F442-45AB-B461-59F45E2BBA15}"/>
    <dgm:cxn modelId="{C2401F09-E3DE-46CD-9CC2-B6BD91576460}" type="presParOf" srcId="{F31F5AF2-EC29-4030-8F2F-DC4BD34C819E}" destId="{36439C61-51E3-465A-B55C-8D248F9E2297}" srcOrd="0" destOrd="0" presId="urn:microsoft.com/office/officeart/2005/8/layout/radial6"/>
    <dgm:cxn modelId="{5B978835-A301-449D-B0BB-E40E9FFD797D}" type="presParOf" srcId="{F31F5AF2-EC29-4030-8F2F-DC4BD34C819E}" destId="{9192837C-17D2-4DD6-B4E6-39D5D80273CF}" srcOrd="1" destOrd="0" presId="urn:microsoft.com/office/officeart/2005/8/layout/radial6"/>
    <dgm:cxn modelId="{D5CDB5F6-1DC2-46E6-91DE-7271A76346AD}" type="presParOf" srcId="{F31F5AF2-EC29-4030-8F2F-DC4BD34C819E}" destId="{9A8B2CB4-B1E1-4A40-BB6A-7E493FCD9602}" srcOrd="2" destOrd="0" presId="urn:microsoft.com/office/officeart/2005/8/layout/radial6"/>
    <dgm:cxn modelId="{026F29B3-87DB-498B-93C0-E95E4E82EBCC}" type="presParOf" srcId="{F31F5AF2-EC29-4030-8F2F-DC4BD34C819E}" destId="{AB3DAD47-BC0C-4EE7-A42E-F9268BF52F82}" srcOrd="3" destOrd="0" presId="urn:microsoft.com/office/officeart/2005/8/layout/radial6"/>
    <dgm:cxn modelId="{A34CC1FF-576D-49D2-8147-FAA63EFFFE5C}" type="presParOf" srcId="{F31F5AF2-EC29-4030-8F2F-DC4BD34C819E}" destId="{B145521B-56AF-48C5-B934-55B390965983}" srcOrd="4" destOrd="0" presId="urn:microsoft.com/office/officeart/2005/8/layout/radial6"/>
    <dgm:cxn modelId="{A44EFBF1-8F0A-41D0-9C71-42ED257CEC02}" type="presParOf" srcId="{F31F5AF2-EC29-4030-8F2F-DC4BD34C819E}" destId="{B2D49D90-CC56-479D-B111-D72F8D5EE1C1}" srcOrd="5" destOrd="0" presId="urn:microsoft.com/office/officeart/2005/8/layout/radial6"/>
    <dgm:cxn modelId="{F00F2FB2-B9FE-43A6-AFA6-6306D464D091}" type="presParOf" srcId="{F31F5AF2-EC29-4030-8F2F-DC4BD34C819E}" destId="{F40259D2-3A4D-4CBD-A8D7-3C37AA6753D3}" srcOrd="6" destOrd="0" presId="urn:microsoft.com/office/officeart/2005/8/layout/radial6"/>
    <dgm:cxn modelId="{4857B714-0A10-4DF4-AA22-57BF01BCCFB7}" type="presParOf" srcId="{F31F5AF2-EC29-4030-8F2F-DC4BD34C819E}" destId="{7AB7E67B-4DD2-48D1-A7D7-8836A86C12E1}" srcOrd="7" destOrd="0" presId="urn:microsoft.com/office/officeart/2005/8/layout/radial6"/>
    <dgm:cxn modelId="{CB6D7E32-C092-41D1-B048-04F243B57475}" type="presParOf" srcId="{F31F5AF2-EC29-4030-8F2F-DC4BD34C819E}" destId="{E7AC0621-67A5-4A7D-A0D3-B18705A3EDA8}" srcOrd="8" destOrd="0" presId="urn:microsoft.com/office/officeart/2005/8/layout/radial6"/>
    <dgm:cxn modelId="{7C5E0258-6675-4226-84FB-5F697E11BB9B}" type="presParOf" srcId="{F31F5AF2-EC29-4030-8F2F-DC4BD34C819E}" destId="{9DB848CD-8CF5-4914-80A3-7D7B611DD3EC}" srcOrd="9" destOrd="0" presId="urn:microsoft.com/office/officeart/2005/8/layout/radial6"/>
    <dgm:cxn modelId="{260960DC-EBBE-4F7E-B905-71C592AE590B}" type="presParOf" srcId="{F31F5AF2-EC29-4030-8F2F-DC4BD34C819E}" destId="{B796A4FE-AD78-4522-86B3-38B9561421BA}" srcOrd="10" destOrd="0" presId="urn:microsoft.com/office/officeart/2005/8/layout/radial6"/>
    <dgm:cxn modelId="{58448008-1D2D-4510-9849-79D9BE6420B6}" type="presParOf" srcId="{F31F5AF2-EC29-4030-8F2F-DC4BD34C819E}" destId="{CDFE0918-7CA5-499E-B02E-C3CEB16E811E}" srcOrd="11" destOrd="0" presId="urn:microsoft.com/office/officeart/2005/8/layout/radial6"/>
    <dgm:cxn modelId="{23F2D2D2-FD6E-4CB0-AACC-F4F788D0CB37}" type="presParOf" srcId="{F31F5AF2-EC29-4030-8F2F-DC4BD34C819E}" destId="{82470C68-9779-42F4-A17E-8FD01EC43BF1}" srcOrd="12" destOrd="0" presId="urn:microsoft.com/office/officeart/2005/8/layout/radial6"/>
    <dgm:cxn modelId="{DC93F7D0-60B6-4265-B26B-62493C706D0C}" type="presParOf" srcId="{F31F5AF2-EC29-4030-8F2F-DC4BD34C819E}" destId="{83940E21-98B0-4099-8285-B39D731F4D34}" srcOrd="13" destOrd="0" presId="urn:microsoft.com/office/officeart/2005/8/layout/radial6"/>
    <dgm:cxn modelId="{EE4C8762-66BA-4A96-A542-A8463109C3F0}" type="presParOf" srcId="{F31F5AF2-EC29-4030-8F2F-DC4BD34C819E}" destId="{66434CD7-F839-4256-A867-DE53229D1244}" srcOrd="14" destOrd="0" presId="urn:microsoft.com/office/officeart/2005/8/layout/radial6"/>
    <dgm:cxn modelId="{B159CE5E-9450-4B21-AA3B-6014656F5C62}" type="presParOf" srcId="{F31F5AF2-EC29-4030-8F2F-DC4BD34C819E}" destId="{69C89297-41B8-4E3D-9A81-657A752CC01D}" srcOrd="15" destOrd="0" presId="urn:microsoft.com/office/officeart/2005/8/layout/radial6"/>
    <dgm:cxn modelId="{C3BC533E-3DA0-43BE-A87B-5FCED4873B0F}" type="presParOf" srcId="{F31F5AF2-EC29-4030-8F2F-DC4BD34C819E}" destId="{9BD21F7D-D2F7-4319-BC89-BEB4D94DB481}" srcOrd="16" destOrd="0" presId="urn:microsoft.com/office/officeart/2005/8/layout/radial6"/>
    <dgm:cxn modelId="{0ADD3BB0-E4D0-457E-B724-A646AF66C342}" type="presParOf" srcId="{F31F5AF2-EC29-4030-8F2F-DC4BD34C819E}" destId="{81ADDCC3-62AE-45BE-A942-00C43966F06C}" srcOrd="17" destOrd="0" presId="urn:microsoft.com/office/officeart/2005/8/layout/radial6"/>
    <dgm:cxn modelId="{E13F5469-C2A7-413C-96C3-CE257C414170}" type="presParOf" srcId="{F31F5AF2-EC29-4030-8F2F-DC4BD34C819E}" destId="{DF1699BE-B9F8-44C0-8665-3E3800B0B10E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B116F2-5CB7-47DF-931B-8F91E0030D7B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52392A-05BB-4E5F-B09E-06753AC7AD07}">
      <dgm:prSet phldrT="[Text]"/>
      <dgm:spPr/>
      <dgm:t>
        <a:bodyPr/>
        <a:lstStyle/>
        <a:p>
          <a:r>
            <a:rPr lang="en-US" dirty="0"/>
            <a:t>Outreach</a:t>
          </a:r>
        </a:p>
      </dgm:t>
    </dgm:pt>
    <dgm:pt modelId="{2EF3C4E8-1587-4EE4-951C-582A295DA5AE}" type="parTrans" cxnId="{3B79B3D6-7CD7-4428-A414-7EE4F29EA551}">
      <dgm:prSet/>
      <dgm:spPr/>
      <dgm:t>
        <a:bodyPr/>
        <a:lstStyle/>
        <a:p>
          <a:endParaRPr lang="en-US"/>
        </a:p>
      </dgm:t>
    </dgm:pt>
    <dgm:pt modelId="{605444ED-9D3C-4548-A4C2-87B278216638}" type="sibTrans" cxnId="{3B79B3D6-7CD7-4428-A414-7EE4F29EA551}">
      <dgm:prSet/>
      <dgm:spPr/>
      <dgm:t>
        <a:bodyPr/>
        <a:lstStyle/>
        <a:p>
          <a:endParaRPr lang="en-US"/>
        </a:p>
      </dgm:t>
    </dgm:pt>
    <dgm:pt modelId="{4E220464-8A4A-4EA4-91AE-0C7E0E660E76}">
      <dgm:prSet phldrT="[Text]"/>
      <dgm:spPr/>
      <dgm:t>
        <a:bodyPr/>
        <a:lstStyle/>
        <a:p>
          <a:r>
            <a:rPr lang="en-US" dirty="0"/>
            <a:t>Missions</a:t>
          </a:r>
        </a:p>
      </dgm:t>
    </dgm:pt>
    <dgm:pt modelId="{0C6C5C11-1637-4683-8517-9EE020DB8933}" type="parTrans" cxnId="{B5F30AC8-0927-4D17-A3A5-6761CB8E369D}">
      <dgm:prSet/>
      <dgm:spPr/>
      <dgm:t>
        <a:bodyPr/>
        <a:lstStyle/>
        <a:p>
          <a:endParaRPr lang="en-US"/>
        </a:p>
      </dgm:t>
    </dgm:pt>
    <dgm:pt modelId="{9736DF44-D964-4F56-B0B8-ED1384BE6B16}" type="sibTrans" cxnId="{B5F30AC8-0927-4D17-A3A5-6761CB8E369D}">
      <dgm:prSet/>
      <dgm:spPr/>
      <dgm:t>
        <a:bodyPr/>
        <a:lstStyle/>
        <a:p>
          <a:endParaRPr lang="en-US"/>
        </a:p>
      </dgm:t>
    </dgm:pt>
    <dgm:pt modelId="{40F0F443-0BE0-45B4-A393-5238359AA285}">
      <dgm:prSet phldrT="[Text]"/>
      <dgm:spPr/>
      <dgm:t>
        <a:bodyPr/>
        <a:lstStyle/>
        <a:p>
          <a:r>
            <a:rPr lang="en-US" dirty="0"/>
            <a:t>Advocacy</a:t>
          </a:r>
        </a:p>
      </dgm:t>
    </dgm:pt>
    <dgm:pt modelId="{29C30E14-D44E-4E60-AAAC-FBF7995AA205}" type="parTrans" cxnId="{96415733-112F-452D-BACA-71B164357576}">
      <dgm:prSet/>
      <dgm:spPr/>
      <dgm:t>
        <a:bodyPr/>
        <a:lstStyle/>
        <a:p>
          <a:endParaRPr lang="en-US"/>
        </a:p>
      </dgm:t>
    </dgm:pt>
    <dgm:pt modelId="{311BBAA7-390B-4166-A871-82EEF91709A3}" type="sibTrans" cxnId="{96415733-112F-452D-BACA-71B164357576}">
      <dgm:prSet/>
      <dgm:spPr/>
      <dgm:t>
        <a:bodyPr/>
        <a:lstStyle/>
        <a:p>
          <a:endParaRPr lang="en-US"/>
        </a:p>
      </dgm:t>
    </dgm:pt>
    <dgm:pt modelId="{6327D969-9DCC-4B42-AC6A-4A7985A57109}">
      <dgm:prSet phldrT="[Text]"/>
      <dgm:spPr/>
      <dgm:t>
        <a:bodyPr/>
        <a:lstStyle/>
        <a:p>
          <a:r>
            <a:rPr lang="en-US" dirty="0"/>
            <a:t>Justice</a:t>
          </a:r>
        </a:p>
      </dgm:t>
    </dgm:pt>
    <dgm:pt modelId="{D85920D0-4542-4180-8C99-A345CFE7A9B0}" type="parTrans" cxnId="{C38019BD-57BE-4904-B8D3-9B4B9373E2BB}">
      <dgm:prSet/>
      <dgm:spPr/>
      <dgm:t>
        <a:bodyPr/>
        <a:lstStyle/>
        <a:p>
          <a:endParaRPr lang="en-US"/>
        </a:p>
      </dgm:t>
    </dgm:pt>
    <dgm:pt modelId="{2D8A1D54-37E9-4FDE-BC0E-88D41BB286E8}" type="sibTrans" cxnId="{C38019BD-57BE-4904-B8D3-9B4B9373E2BB}">
      <dgm:prSet/>
      <dgm:spPr/>
      <dgm:t>
        <a:bodyPr/>
        <a:lstStyle/>
        <a:p>
          <a:endParaRPr lang="en-US"/>
        </a:p>
      </dgm:t>
    </dgm:pt>
    <dgm:pt modelId="{5295234A-2171-4B5E-99C0-471DBA646FBC}">
      <dgm:prSet phldrT="[Text]"/>
      <dgm:spPr/>
      <dgm:t>
        <a:bodyPr/>
        <a:lstStyle/>
        <a:p>
          <a:r>
            <a:rPr lang="en-US" dirty="0"/>
            <a:t>Compassion</a:t>
          </a:r>
        </a:p>
      </dgm:t>
    </dgm:pt>
    <dgm:pt modelId="{5A03B318-EE0E-4FC8-B9CB-9F0053640021}" type="parTrans" cxnId="{44220386-3A6C-43EA-B5D8-F8D5C7545C94}">
      <dgm:prSet/>
      <dgm:spPr/>
      <dgm:t>
        <a:bodyPr/>
        <a:lstStyle/>
        <a:p>
          <a:endParaRPr lang="en-US"/>
        </a:p>
      </dgm:t>
    </dgm:pt>
    <dgm:pt modelId="{C078E19F-140B-4178-A7CC-51ECF7AB325C}" type="sibTrans" cxnId="{44220386-3A6C-43EA-B5D8-F8D5C7545C94}">
      <dgm:prSet/>
      <dgm:spPr/>
      <dgm:t>
        <a:bodyPr/>
        <a:lstStyle/>
        <a:p>
          <a:endParaRPr lang="en-US"/>
        </a:p>
      </dgm:t>
    </dgm:pt>
    <dgm:pt modelId="{EF59AB94-B2E4-484E-88C2-7DEF304B9855}" type="pres">
      <dgm:prSet presAssocID="{00B116F2-5CB7-47DF-931B-8F91E0030D7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6ACD131-2898-41CF-A9A4-F22DE90FB576}" type="pres">
      <dgm:prSet presAssocID="{C652392A-05BB-4E5F-B09E-06753AC7AD07}" presName="centerShape" presStyleLbl="node0" presStyleIdx="0" presStyleCnt="1"/>
      <dgm:spPr/>
    </dgm:pt>
    <dgm:pt modelId="{42E80A9A-289F-4B74-8299-0CD54536D57B}" type="pres">
      <dgm:prSet presAssocID="{4E220464-8A4A-4EA4-91AE-0C7E0E660E76}" presName="node" presStyleLbl="node1" presStyleIdx="0" presStyleCnt="4">
        <dgm:presLayoutVars>
          <dgm:bulletEnabled val="1"/>
        </dgm:presLayoutVars>
      </dgm:prSet>
      <dgm:spPr/>
    </dgm:pt>
    <dgm:pt modelId="{8EDC4FB4-394C-4788-A047-55514BF7F1C9}" type="pres">
      <dgm:prSet presAssocID="{4E220464-8A4A-4EA4-91AE-0C7E0E660E76}" presName="dummy" presStyleCnt="0"/>
      <dgm:spPr/>
    </dgm:pt>
    <dgm:pt modelId="{6962FC56-7B5F-46F6-B87C-C60BD924281C}" type="pres">
      <dgm:prSet presAssocID="{9736DF44-D964-4F56-B0B8-ED1384BE6B16}" presName="sibTrans" presStyleLbl="sibTrans2D1" presStyleIdx="0" presStyleCnt="4"/>
      <dgm:spPr/>
    </dgm:pt>
    <dgm:pt modelId="{089A44ED-7DC6-4904-9C2E-DB5DC3F046E5}" type="pres">
      <dgm:prSet presAssocID="{40F0F443-0BE0-45B4-A393-5238359AA285}" presName="node" presStyleLbl="node1" presStyleIdx="1" presStyleCnt="4">
        <dgm:presLayoutVars>
          <dgm:bulletEnabled val="1"/>
        </dgm:presLayoutVars>
      </dgm:prSet>
      <dgm:spPr/>
    </dgm:pt>
    <dgm:pt modelId="{4D132D3D-D4C4-4F67-A8C2-6CEE38562E3B}" type="pres">
      <dgm:prSet presAssocID="{40F0F443-0BE0-45B4-A393-5238359AA285}" presName="dummy" presStyleCnt="0"/>
      <dgm:spPr/>
    </dgm:pt>
    <dgm:pt modelId="{EE3AAE85-D278-491A-BB22-435E79FC4B67}" type="pres">
      <dgm:prSet presAssocID="{311BBAA7-390B-4166-A871-82EEF91709A3}" presName="sibTrans" presStyleLbl="sibTrans2D1" presStyleIdx="1" presStyleCnt="4"/>
      <dgm:spPr/>
    </dgm:pt>
    <dgm:pt modelId="{59F7B59E-07C3-4E9E-B8A2-F8424F0C36D5}" type="pres">
      <dgm:prSet presAssocID="{6327D969-9DCC-4B42-AC6A-4A7985A57109}" presName="node" presStyleLbl="node1" presStyleIdx="2" presStyleCnt="4">
        <dgm:presLayoutVars>
          <dgm:bulletEnabled val="1"/>
        </dgm:presLayoutVars>
      </dgm:prSet>
      <dgm:spPr/>
    </dgm:pt>
    <dgm:pt modelId="{28E94B12-B066-4FC3-AE61-0E0C18528271}" type="pres">
      <dgm:prSet presAssocID="{6327D969-9DCC-4B42-AC6A-4A7985A57109}" presName="dummy" presStyleCnt="0"/>
      <dgm:spPr/>
    </dgm:pt>
    <dgm:pt modelId="{7E9A051F-B94D-416B-A998-9CCA36A9C360}" type="pres">
      <dgm:prSet presAssocID="{2D8A1D54-37E9-4FDE-BC0E-88D41BB286E8}" presName="sibTrans" presStyleLbl="sibTrans2D1" presStyleIdx="2" presStyleCnt="4"/>
      <dgm:spPr/>
    </dgm:pt>
    <dgm:pt modelId="{93943C99-3793-41FB-BF60-13711DBB5FAF}" type="pres">
      <dgm:prSet presAssocID="{5295234A-2171-4B5E-99C0-471DBA646FBC}" presName="node" presStyleLbl="node1" presStyleIdx="3" presStyleCnt="4">
        <dgm:presLayoutVars>
          <dgm:bulletEnabled val="1"/>
        </dgm:presLayoutVars>
      </dgm:prSet>
      <dgm:spPr/>
    </dgm:pt>
    <dgm:pt modelId="{26CC3808-39D2-40BD-83B2-1DA40B290091}" type="pres">
      <dgm:prSet presAssocID="{5295234A-2171-4B5E-99C0-471DBA646FBC}" presName="dummy" presStyleCnt="0"/>
      <dgm:spPr/>
    </dgm:pt>
    <dgm:pt modelId="{2EA680B8-EDB3-4306-BEAE-56418D0128E3}" type="pres">
      <dgm:prSet presAssocID="{C078E19F-140B-4178-A7CC-51ECF7AB325C}" presName="sibTrans" presStyleLbl="sibTrans2D1" presStyleIdx="3" presStyleCnt="4"/>
      <dgm:spPr/>
    </dgm:pt>
  </dgm:ptLst>
  <dgm:cxnLst>
    <dgm:cxn modelId="{FBB8C603-9182-476B-9397-EEB6E94F0CF0}" type="presOf" srcId="{311BBAA7-390B-4166-A871-82EEF91709A3}" destId="{EE3AAE85-D278-491A-BB22-435E79FC4B67}" srcOrd="0" destOrd="0" presId="urn:microsoft.com/office/officeart/2005/8/layout/radial6"/>
    <dgm:cxn modelId="{57DEDA28-F8D8-4A5C-BDF6-66E8DA3AB637}" type="presOf" srcId="{9736DF44-D964-4F56-B0B8-ED1384BE6B16}" destId="{6962FC56-7B5F-46F6-B87C-C60BD924281C}" srcOrd="0" destOrd="0" presId="urn:microsoft.com/office/officeart/2005/8/layout/radial6"/>
    <dgm:cxn modelId="{96415733-112F-452D-BACA-71B164357576}" srcId="{C652392A-05BB-4E5F-B09E-06753AC7AD07}" destId="{40F0F443-0BE0-45B4-A393-5238359AA285}" srcOrd="1" destOrd="0" parTransId="{29C30E14-D44E-4E60-AAAC-FBF7995AA205}" sibTransId="{311BBAA7-390B-4166-A871-82EEF91709A3}"/>
    <dgm:cxn modelId="{E701FA33-C3E7-4552-935B-00EA8403F308}" type="presOf" srcId="{2D8A1D54-37E9-4FDE-BC0E-88D41BB286E8}" destId="{7E9A051F-B94D-416B-A998-9CCA36A9C360}" srcOrd="0" destOrd="0" presId="urn:microsoft.com/office/officeart/2005/8/layout/radial6"/>
    <dgm:cxn modelId="{15CFF83F-6841-40A5-88C6-5C17C5339ED7}" type="presOf" srcId="{4E220464-8A4A-4EA4-91AE-0C7E0E660E76}" destId="{42E80A9A-289F-4B74-8299-0CD54536D57B}" srcOrd="0" destOrd="0" presId="urn:microsoft.com/office/officeart/2005/8/layout/radial6"/>
    <dgm:cxn modelId="{BF275080-AEFC-4902-97FD-5B196A48D4C0}" type="presOf" srcId="{6327D969-9DCC-4B42-AC6A-4A7985A57109}" destId="{59F7B59E-07C3-4E9E-B8A2-F8424F0C36D5}" srcOrd="0" destOrd="0" presId="urn:microsoft.com/office/officeart/2005/8/layout/radial6"/>
    <dgm:cxn modelId="{F4D76D82-F40C-43C3-9E92-B745774E10A3}" type="presOf" srcId="{C078E19F-140B-4178-A7CC-51ECF7AB325C}" destId="{2EA680B8-EDB3-4306-BEAE-56418D0128E3}" srcOrd="0" destOrd="0" presId="urn:microsoft.com/office/officeart/2005/8/layout/radial6"/>
    <dgm:cxn modelId="{44220386-3A6C-43EA-B5D8-F8D5C7545C94}" srcId="{C652392A-05BB-4E5F-B09E-06753AC7AD07}" destId="{5295234A-2171-4B5E-99C0-471DBA646FBC}" srcOrd="3" destOrd="0" parTransId="{5A03B318-EE0E-4FC8-B9CB-9F0053640021}" sibTransId="{C078E19F-140B-4178-A7CC-51ECF7AB325C}"/>
    <dgm:cxn modelId="{A35D5A89-2059-4415-9157-E7C7ACF14B24}" type="presOf" srcId="{00B116F2-5CB7-47DF-931B-8F91E0030D7B}" destId="{EF59AB94-B2E4-484E-88C2-7DEF304B9855}" srcOrd="0" destOrd="0" presId="urn:microsoft.com/office/officeart/2005/8/layout/radial6"/>
    <dgm:cxn modelId="{3997AF93-2632-49E0-9103-02367BBE0080}" type="presOf" srcId="{40F0F443-0BE0-45B4-A393-5238359AA285}" destId="{089A44ED-7DC6-4904-9C2E-DB5DC3F046E5}" srcOrd="0" destOrd="0" presId="urn:microsoft.com/office/officeart/2005/8/layout/radial6"/>
    <dgm:cxn modelId="{6DD159AE-5379-43B4-8564-2AED8D54F8D2}" type="presOf" srcId="{5295234A-2171-4B5E-99C0-471DBA646FBC}" destId="{93943C99-3793-41FB-BF60-13711DBB5FAF}" srcOrd="0" destOrd="0" presId="urn:microsoft.com/office/officeart/2005/8/layout/radial6"/>
    <dgm:cxn modelId="{C38019BD-57BE-4904-B8D3-9B4B9373E2BB}" srcId="{C652392A-05BB-4E5F-B09E-06753AC7AD07}" destId="{6327D969-9DCC-4B42-AC6A-4A7985A57109}" srcOrd="2" destOrd="0" parTransId="{D85920D0-4542-4180-8C99-A345CFE7A9B0}" sibTransId="{2D8A1D54-37E9-4FDE-BC0E-88D41BB286E8}"/>
    <dgm:cxn modelId="{B5F30AC8-0927-4D17-A3A5-6761CB8E369D}" srcId="{C652392A-05BB-4E5F-B09E-06753AC7AD07}" destId="{4E220464-8A4A-4EA4-91AE-0C7E0E660E76}" srcOrd="0" destOrd="0" parTransId="{0C6C5C11-1637-4683-8517-9EE020DB8933}" sibTransId="{9736DF44-D964-4F56-B0B8-ED1384BE6B16}"/>
    <dgm:cxn modelId="{41939ED1-279B-450F-B657-28F5EAA14693}" type="presOf" srcId="{C652392A-05BB-4E5F-B09E-06753AC7AD07}" destId="{26ACD131-2898-41CF-A9A4-F22DE90FB576}" srcOrd="0" destOrd="0" presId="urn:microsoft.com/office/officeart/2005/8/layout/radial6"/>
    <dgm:cxn modelId="{3B79B3D6-7CD7-4428-A414-7EE4F29EA551}" srcId="{00B116F2-5CB7-47DF-931B-8F91E0030D7B}" destId="{C652392A-05BB-4E5F-B09E-06753AC7AD07}" srcOrd="0" destOrd="0" parTransId="{2EF3C4E8-1587-4EE4-951C-582A295DA5AE}" sibTransId="{605444ED-9D3C-4548-A4C2-87B278216638}"/>
    <dgm:cxn modelId="{9CF27D1F-E548-4549-91C7-44BD585E64FD}" type="presParOf" srcId="{EF59AB94-B2E4-484E-88C2-7DEF304B9855}" destId="{26ACD131-2898-41CF-A9A4-F22DE90FB576}" srcOrd="0" destOrd="0" presId="urn:microsoft.com/office/officeart/2005/8/layout/radial6"/>
    <dgm:cxn modelId="{3F6962E8-CB74-4428-A7C1-0F5F1963D8D8}" type="presParOf" srcId="{EF59AB94-B2E4-484E-88C2-7DEF304B9855}" destId="{42E80A9A-289F-4B74-8299-0CD54536D57B}" srcOrd="1" destOrd="0" presId="urn:microsoft.com/office/officeart/2005/8/layout/radial6"/>
    <dgm:cxn modelId="{17C300B1-F06D-4768-BBD2-C73DEAF898A1}" type="presParOf" srcId="{EF59AB94-B2E4-484E-88C2-7DEF304B9855}" destId="{8EDC4FB4-394C-4788-A047-55514BF7F1C9}" srcOrd="2" destOrd="0" presId="urn:microsoft.com/office/officeart/2005/8/layout/radial6"/>
    <dgm:cxn modelId="{1AD402DC-40F4-4641-B8E9-FDE0CC6AD39C}" type="presParOf" srcId="{EF59AB94-B2E4-484E-88C2-7DEF304B9855}" destId="{6962FC56-7B5F-46F6-B87C-C60BD924281C}" srcOrd="3" destOrd="0" presId="urn:microsoft.com/office/officeart/2005/8/layout/radial6"/>
    <dgm:cxn modelId="{C0DA18FA-1288-46A5-B24C-7E6BE3697DB8}" type="presParOf" srcId="{EF59AB94-B2E4-484E-88C2-7DEF304B9855}" destId="{089A44ED-7DC6-4904-9C2E-DB5DC3F046E5}" srcOrd="4" destOrd="0" presId="urn:microsoft.com/office/officeart/2005/8/layout/radial6"/>
    <dgm:cxn modelId="{4F340A31-AF0C-46C9-A637-7E29CFA86F1A}" type="presParOf" srcId="{EF59AB94-B2E4-484E-88C2-7DEF304B9855}" destId="{4D132D3D-D4C4-4F67-A8C2-6CEE38562E3B}" srcOrd="5" destOrd="0" presId="urn:microsoft.com/office/officeart/2005/8/layout/radial6"/>
    <dgm:cxn modelId="{AA591EA7-1E43-4A31-96FB-C5ADE28C7209}" type="presParOf" srcId="{EF59AB94-B2E4-484E-88C2-7DEF304B9855}" destId="{EE3AAE85-D278-491A-BB22-435E79FC4B67}" srcOrd="6" destOrd="0" presId="urn:microsoft.com/office/officeart/2005/8/layout/radial6"/>
    <dgm:cxn modelId="{5E36C309-E817-499A-BA70-B8B1501FBF3A}" type="presParOf" srcId="{EF59AB94-B2E4-484E-88C2-7DEF304B9855}" destId="{59F7B59E-07C3-4E9E-B8A2-F8424F0C36D5}" srcOrd="7" destOrd="0" presId="urn:microsoft.com/office/officeart/2005/8/layout/radial6"/>
    <dgm:cxn modelId="{1887EBB4-6578-4FA6-BA9F-E49309DF2B75}" type="presParOf" srcId="{EF59AB94-B2E4-484E-88C2-7DEF304B9855}" destId="{28E94B12-B066-4FC3-AE61-0E0C18528271}" srcOrd="8" destOrd="0" presId="urn:microsoft.com/office/officeart/2005/8/layout/radial6"/>
    <dgm:cxn modelId="{F80D27DE-714B-422B-B668-241E0A401327}" type="presParOf" srcId="{EF59AB94-B2E4-484E-88C2-7DEF304B9855}" destId="{7E9A051F-B94D-416B-A998-9CCA36A9C360}" srcOrd="9" destOrd="0" presId="urn:microsoft.com/office/officeart/2005/8/layout/radial6"/>
    <dgm:cxn modelId="{FEFC44FF-F8D8-4AC5-9D4E-0C2A53D9A615}" type="presParOf" srcId="{EF59AB94-B2E4-484E-88C2-7DEF304B9855}" destId="{93943C99-3793-41FB-BF60-13711DBB5FAF}" srcOrd="10" destOrd="0" presId="urn:microsoft.com/office/officeart/2005/8/layout/radial6"/>
    <dgm:cxn modelId="{E51789BC-0751-414D-AC9D-2AF4D2091B93}" type="presParOf" srcId="{EF59AB94-B2E4-484E-88C2-7DEF304B9855}" destId="{26CC3808-39D2-40BD-83B2-1DA40B290091}" srcOrd="11" destOrd="0" presId="urn:microsoft.com/office/officeart/2005/8/layout/radial6"/>
    <dgm:cxn modelId="{C35BA3EA-8DED-4C05-A2F1-294C12EC5399}" type="presParOf" srcId="{EF59AB94-B2E4-484E-88C2-7DEF304B9855}" destId="{2EA680B8-EDB3-4306-BEAE-56418D0128E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FF5FFB-DD61-462C-B147-553AC78ED398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91D31B-0B50-431C-91BC-0193A8C7A58C}">
      <dgm:prSet phldrT="[Text]"/>
      <dgm:spPr/>
      <dgm:t>
        <a:bodyPr/>
        <a:lstStyle/>
        <a:p>
          <a:r>
            <a:rPr lang="en-US" dirty="0"/>
            <a:t>Witness</a:t>
          </a:r>
        </a:p>
      </dgm:t>
    </dgm:pt>
    <dgm:pt modelId="{F7EFB7A0-F977-4F6E-A70D-C476EB0285A7}" type="parTrans" cxnId="{668B5EB8-F401-45C1-B727-8E2B0570AAA3}">
      <dgm:prSet/>
      <dgm:spPr/>
      <dgm:t>
        <a:bodyPr/>
        <a:lstStyle/>
        <a:p>
          <a:endParaRPr lang="en-US"/>
        </a:p>
      </dgm:t>
    </dgm:pt>
    <dgm:pt modelId="{01F6F55C-F3B3-46CB-B003-A5812DD99A1D}" type="sibTrans" cxnId="{668B5EB8-F401-45C1-B727-8E2B0570AAA3}">
      <dgm:prSet/>
      <dgm:spPr/>
      <dgm:t>
        <a:bodyPr/>
        <a:lstStyle/>
        <a:p>
          <a:endParaRPr lang="en-US"/>
        </a:p>
      </dgm:t>
    </dgm:pt>
    <dgm:pt modelId="{F701FE72-CED1-4033-9B3E-7197E3247212}">
      <dgm:prSet phldrT="[Text]"/>
      <dgm:spPr/>
      <dgm:t>
        <a:bodyPr/>
        <a:lstStyle/>
        <a:p>
          <a:r>
            <a:rPr lang="en-US" dirty="0"/>
            <a:t>Evangelism</a:t>
          </a:r>
        </a:p>
      </dgm:t>
    </dgm:pt>
    <dgm:pt modelId="{42801D99-A51A-4D80-AEE5-E2006AD4250B}" type="parTrans" cxnId="{6A21A2F8-D2EA-46F9-A6C9-0A04AB45C91C}">
      <dgm:prSet/>
      <dgm:spPr/>
      <dgm:t>
        <a:bodyPr/>
        <a:lstStyle/>
        <a:p>
          <a:endParaRPr lang="en-US"/>
        </a:p>
      </dgm:t>
    </dgm:pt>
    <dgm:pt modelId="{E77A7F72-F3A2-450B-82A6-49ED3409075C}" type="sibTrans" cxnId="{6A21A2F8-D2EA-46F9-A6C9-0A04AB45C91C}">
      <dgm:prSet/>
      <dgm:spPr/>
      <dgm:t>
        <a:bodyPr/>
        <a:lstStyle/>
        <a:p>
          <a:endParaRPr lang="en-US"/>
        </a:p>
      </dgm:t>
    </dgm:pt>
    <dgm:pt modelId="{483B5EF2-F7A7-4F5D-BCC1-8DE7738211EA}">
      <dgm:prSet phldrT="[Text]" custT="1"/>
      <dgm:spPr/>
      <dgm:t>
        <a:bodyPr/>
        <a:lstStyle/>
        <a:p>
          <a:r>
            <a:rPr lang="en-US" sz="1100" dirty="0"/>
            <a:t>Communications</a:t>
          </a:r>
        </a:p>
      </dgm:t>
    </dgm:pt>
    <dgm:pt modelId="{B02E9E13-4AB9-4C58-9A8F-E65BE764F7C7}" type="parTrans" cxnId="{7632FA10-20DB-4C99-AE67-F0EBC164D68F}">
      <dgm:prSet/>
      <dgm:spPr/>
      <dgm:t>
        <a:bodyPr/>
        <a:lstStyle/>
        <a:p>
          <a:endParaRPr lang="en-US"/>
        </a:p>
      </dgm:t>
    </dgm:pt>
    <dgm:pt modelId="{1D803FDC-1EFC-47A9-A619-E1D93DF2227D}" type="sibTrans" cxnId="{7632FA10-20DB-4C99-AE67-F0EBC164D68F}">
      <dgm:prSet/>
      <dgm:spPr/>
      <dgm:t>
        <a:bodyPr/>
        <a:lstStyle/>
        <a:p>
          <a:endParaRPr lang="en-US"/>
        </a:p>
      </dgm:t>
    </dgm:pt>
    <dgm:pt modelId="{0BBD0242-B20B-44FD-B321-DB6EA576A367}">
      <dgm:prSet phldrT="[Text]" custT="1"/>
      <dgm:spPr/>
      <dgm:t>
        <a:bodyPr/>
        <a:lstStyle/>
        <a:p>
          <a:pPr algn="ctr"/>
          <a:r>
            <a:rPr lang="en-US" sz="1800" dirty="0"/>
            <a:t>Lay Servant Ministries</a:t>
          </a:r>
        </a:p>
        <a:p>
          <a:pPr algn="l"/>
          <a:endParaRPr lang="en-US" sz="1100" dirty="0"/>
        </a:p>
      </dgm:t>
    </dgm:pt>
    <dgm:pt modelId="{B9776547-6231-4EAC-A65B-6DD9E018BEE4}" type="parTrans" cxnId="{8E7C43ED-60EE-4A61-9141-F5B339709DF7}">
      <dgm:prSet/>
      <dgm:spPr/>
      <dgm:t>
        <a:bodyPr/>
        <a:lstStyle/>
        <a:p>
          <a:endParaRPr lang="en-US"/>
        </a:p>
      </dgm:t>
    </dgm:pt>
    <dgm:pt modelId="{EA16A133-DD8D-42CD-A8E5-4273EB6391F7}" type="sibTrans" cxnId="{8E7C43ED-60EE-4A61-9141-F5B339709DF7}">
      <dgm:prSet/>
      <dgm:spPr/>
      <dgm:t>
        <a:bodyPr/>
        <a:lstStyle/>
        <a:p>
          <a:endParaRPr lang="en-US"/>
        </a:p>
      </dgm:t>
    </dgm:pt>
    <dgm:pt modelId="{65F149B3-CE02-4728-AD44-DBEC1EF4F013}" type="pres">
      <dgm:prSet presAssocID="{FEFF5FFB-DD61-462C-B147-553AC78ED39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9C9B1F5-8E8A-4262-A7CB-DCB83BA640F2}" type="pres">
      <dgm:prSet presAssocID="{0C91D31B-0B50-431C-91BC-0193A8C7A58C}" presName="centerShape" presStyleLbl="node0" presStyleIdx="0" presStyleCnt="1"/>
      <dgm:spPr/>
    </dgm:pt>
    <dgm:pt modelId="{080049C5-2C55-4470-8A7D-3F8DF15133C2}" type="pres">
      <dgm:prSet presAssocID="{F701FE72-CED1-4033-9B3E-7197E3247212}" presName="node" presStyleLbl="node1" presStyleIdx="0" presStyleCnt="3">
        <dgm:presLayoutVars>
          <dgm:bulletEnabled val="1"/>
        </dgm:presLayoutVars>
      </dgm:prSet>
      <dgm:spPr/>
    </dgm:pt>
    <dgm:pt modelId="{4C92B0BC-CF3C-4E11-B743-E4BB680CBB29}" type="pres">
      <dgm:prSet presAssocID="{F701FE72-CED1-4033-9B3E-7197E3247212}" presName="dummy" presStyleCnt="0"/>
      <dgm:spPr/>
    </dgm:pt>
    <dgm:pt modelId="{898F10D0-51C1-4B60-BB4A-0CECCA47E073}" type="pres">
      <dgm:prSet presAssocID="{E77A7F72-F3A2-450B-82A6-49ED3409075C}" presName="sibTrans" presStyleLbl="sibTrans2D1" presStyleIdx="0" presStyleCnt="3"/>
      <dgm:spPr/>
    </dgm:pt>
    <dgm:pt modelId="{25384953-D070-4D06-B31E-13D591BE2939}" type="pres">
      <dgm:prSet presAssocID="{483B5EF2-F7A7-4F5D-BCC1-8DE7738211EA}" presName="node" presStyleLbl="node1" presStyleIdx="1" presStyleCnt="3" custRadScaleRad="100890" custRadScaleInc="-728">
        <dgm:presLayoutVars>
          <dgm:bulletEnabled val="1"/>
        </dgm:presLayoutVars>
      </dgm:prSet>
      <dgm:spPr/>
    </dgm:pt>
    <dgm:pt modelId="{761CA277-B279-4481-A0B4-B0990A3F42C6}" type="pres">
      <dgm:prSet presAssocID="{483B5EF2-F7A7-4F5D-BCC1-8DE7738211EA}" presName="dummy" presStyleCnt="0"/>
      <dgm:spPr/>
    </dgm:pt>
    <dgm:pt modelId="{C176F571-3E0F-4E91-B016-5D452C409B37}" type="pres">
      <dgm:prSet presAssocID="{1D803FDC-1EFC-47A9-A619-E1D93DF2227D}" presName="sibTrans" presStyleLbl="sibTrans2D1" presStyleIdx="1" presStyleCnt="3"/>
      <dgm:spPr/>
    </dgm:pt>
    <dgm:pt modelId="{EB3703FD-0DEA-49A2-946A-04BA3F281BA4}" type="pres">
      <dgm:prSet presAssocID="{0BBD0242-B20B-44FD-B321-DB6EA576A367}" presName="node" presStyleLbl="node1" presStyleIdx="2" presStyleCnt="3">
        <dgm:presLayoutVars>
          <dgm:bulletEnabled val="1"/>
        </dgm:presLayoutVars>
      </dgm:prSet>
      <dgm:spPr/>
    </dgm:pt>
    <dgm:pt modelId="{ADC84B18-0F47-4167-A3F6-C77F5AC01468}" type="pres">
      <dgm:prSet presAssocID="{0BBD0242-B20B-44FD-B321-DB6EA576A367}" presName="dummy" presStyleCnt="0"/>
      <dgm:spPr/>
    </dgm:pt>
    <dgm:pt modelId="{DDEC2B23-414B-435F-AAF5-44A4C7BFE548}" type="pres">
      <dgm:prSet presAssocID="{EA16A133-DD8D-42CD-A8E5-4273EB6391F7}" presName="sibTrans" presStyleLbl="sibTrans2D1" presStyleIdx="2" presStyleCnt="3"/>
      <dgm:spPr/>
    </dgm:pt>
  </dgm:ptLst>
  <dgm:cxnLst>
    <dgm:cxn modelId="{ECDC4306-20AC-42B9-A290-3D3011B7B36B}" type="presOf" srcId="{0BBD0242-B20B-44FD-B321-DB6EA576A367}" destId="{EB3703FD-0DEA-49A2-946A-04BA3F281BA4}" srcOrd="0" destOrd="0" presId="urn:microsoft.com/office/officeart/2005/8/layout/radial6"/>
    <dgm:cxn modelId="{7632FA10-20DB-4C99-AE67-F0EBC164D68F}" srcId="{0C91D31B-0B50-431C-91BC-0193A8C7A58C}" destId="{483B5EF2-F7A7-4F5D-BCC1-8DE7738211EA}" srcOrd="1" destOrd="0" parTransId="{B02E9E13-4AB9-4C58-9A8F-E65BE764F7C7}" sibTransId="{1D803FDC-1EFC-47A9-A619-E1D93DF2227D}"/>
    <dgm:cxn modelId="{8424EF4A-BF89-4C73-B24C-81B23EBD149A}" type="presOf" srcId="{0C91D31B-0B50-431C-91BC-0193A8C7A58C}" destId="{C9C9B1F5-8E8A-4262-A7CB-DCB83BA640F2}" srcOrd="0" destOrd="0" presId="urn:microsoft.com/office/officeart/2005/8/layout/radial6"/>
    <dgm:cxn modelId="{561FFA82-4EE0-4C2A-AD4D-686CC5A28589}" type="presOf" srcId="{EA16A133-DD8D-42CD-A8E5-4273EB6391F7}" destId="{DDEC2B23-414B-435F-AAF5-44A4C7BFE548}" srcOrd="0" destOrd="0" presId="urn:microsoft.com/office/officeart/2005/8/layout/radial6"/>
    <dgm:cxn modelId="{5592EC8B-C5DF-4F38-8376-61C2F4E087CF}" type="presOf" srcId="{FEFF5FFB-DD61-462C-B147-553AC78ED398}" destId="{65F149B3-CE02-4728-AD44-DBEC1EF4F013}" srcOrd="0" destOrd="0" presId="urn:microsoft.com/office/officeart/2005/8/layout/radial6"/>
    <dgm:cxn modelId="{1A66BE9E-B3F0-49DA-BCC9-8AE313209985}" type="presOf" srcId="{E77A7F72-F3A2-450B-82A6-49ED3409075C}" destId="{898F10D0-51C1-4B60-BB4A-0CECCA47E073}" srcOrd="0" destOrd="0" presId="urn:microsoft.com/office/officeart/2005/8/layout/radial6"/>
    <dgm:cxn modelId="{668B5EB8-F401-45C1-B727-8E2B0570AAA3}" srcId="{FEFF5FFB-DD61-462C-B147-553AC78ED398}" destId="{0C91D31B-0B50-431C-91BC-0193A8C7A58C}" srcOrd="0" destOrd="0" parTransId="{F7EFB7A0-F977-4F6E-A70D-C476EB0285A7}" sibTransId="{01F6F55C-F3B3-46CB-B003-A5812DD99A1D}"/>
    <dgm:cxn modelId="{03C8BBC2-6080-4AEE-AD5B-4B7B8CABD9AD}" type="presOf" srcId="{F701FE72-CED1-4033-9B3E-7197E3247212}" destId="{080049C5-2C55-4470-8A7D-3F8DF15133C2}" srcOrd="0" destOrd="0" presId="urn:microsoft.com/office/officeart/2005/8/layout/radial6"/>
    <dgm:cxn modelId="{C0B3CAD0-7B01-4147-95F9-ADD7F637CDC2}" type="presOf" srcId="{483B5EF2-F7A7-4F5D-BCC1-8DE7738211EA}" destId="{25384953-D070-4D06-B31E-13D591BE2939}" srcOrd="0" destOrd="0" presId="urn:microsoft.com/office/officeart/2005/8/layout/radial6"/>
    <dgm:cxn modelId="{E08B58E3-88B9-46BF-8549-558BF4C1BC55}" type="presOf" srcId="{1D803FDC-1EFC-47A9-A619-E1D93DF2227D}" destId="{C176F571-3E0F-4E91-B016-5D452C409B37}" srcOrd="0" destOrd="0" presId="urn:microsoft.com/office/officeart/2005/8/layout/radial6"/>
    <dgm:cxn modelId="{8E7C43ED-60EE-4A61-9141-F5B339709DF7}" srcId="{0C91D31B-0B50-431C-91BC-0193A8C7A58C}" destId="{0BBD0242-B20B-44FD-B321-DB6EA576A367}" srcOrd="2" destOrd="0" parTransId="{B9776547-6231-4EAC-A65B-6DD9E018BEE4}" sibTransId="{EA16A133-DD8D-42CD-A8E5-4273EB6391F7}"/>
    <dgm:cxn modelId="{6A21A2F8-D2EA-46F9-A6C9-0A04AB45C91C}" srcId="{0C91D31B-0B50-431C-91BC-0193A8C7A58C}" destId="{F701FE72-CED1-4033-9B3E-7197E3247212}" srcOrd="0" destOrd="0" parTransId="{42801D99-A51A-4D80-AEE5-E2006AD4250B}" sibTransId="{E77A7F72-F3A2-450B-82A6-49ED3409075C}"/>
    <dgm:cxn modelId="{BE42B872-A6AF-4E4D-A181-D3EBE7436221}" type="presParOf" srcId="{65F149B3-CE02-4728-AD44-DBEC1EF4F013}" destId="{C9C9B1F5-8E8A-4262-A7CB-DCB83BA640F2}" srcOrd="0" destOrd="0" presId="urn:microsoft.com/office/officeart/2005/8/layout/radial6"/>
    <dgm:cxn modelId="{D0A9A936-85EE-4358-AC28-35ACA3CA5D8C}" type="presParOf" srcId="{65F149B3-CE02-4728-AD44-DBEC1EF4F013}" destId="{080049C5-2C55-4470-8A7D-3F8DF15133C2}" srcOrd="1" destOrd="0" presId="urn:microsoft.com/office/officeart/2005/8/layout/radial6"/>
    <dgm:cxn modelId="{6A767E99-2386-43BF-9A19-73BD0F6922FB}" type="presParOf" srcId="{65F149B3-CE02-4728-AD44-DBEC1EF4F013}" destId="{4C92B0BC-CF3C-4E11-B743-E4BB680CBB29}" srcOrd="2" destOrd="0" presId="urn:microsoft.com/office/officeart/2005/8/layout/radial6"/>
    <dgm:cxn modelId="{7AF6AB8B-C3A9-4AFA-934C-28D45AC1CA14}" type="presParOf" srcId="{65F149B3-CE02-4728-AD44-DBEC1EF4F013}" destId="{898F10D0-51C1-4B60-BB4A-0CECCA47E073}" srcOrd="3" destOrd="0" presId="urn:microsoft.com/office/officeart/2005/8/layout/radial6"/>
    <dgm:cxn modelId="{B055F69F-E115-41D1-80F5-1CA6949BADF5}" type="presParOf" srcId="{65F149B3-CE02-4728-AD44-DBEC1EF4F013}" destId="{25384953-D070-4D06-B31E-13D591BE2939}" srcOrd="4" destOrd="0" presId="urn:microsoft.com/office/officeart/2005/8/layout/radial6"/>
    <dgm:cxn modelId="{A9CCAE92-BDE0-40DB-AA7F-4A5B0995749B}" type="presParOf" srcId="{65F149B3-CE02-4728-AD44-DBEC1EF4F013}" destId="{761CA277-B279-4481-A0B4-B0990A3F42C6}" srcOrd="5" destOrd="0" presId="urn:microsoft.com/office/officeart/2005/8/layout/radial6"/>
    <dgm:cxn modelId="{47EDF809-9F34-4BCE-AD9D-0B586F74A559}" type="presParOf" srcId="{65F149B3-CE02-4728-AD44-DBEC1EF4F013}" destId="{C176F571-3E0F-4E91-B016-5D452C409B37}" srcOrd="6" destOrd="0" presId="urn:microsoft.com/office/officeart/2005/8/layout/radial6"/>
    <dgm:cxn modelId="{B15D6F33-2423-4CFB-B095-A4396BB95BDA}" type="presParOf" srcId="{65F149B3-CE02-4728-AD44-DBEC1EF4F013}" destId="{EB3703FD-0DEA-49A2-946A-04BA3F281BA4}" srcOrd="7" destOrd="0" presId="urn:microsoft.com/office/officeart/2005/8/layout/radial6"/>
    <dgm:cxn modelId="{EEF0EAC1-6BA4-4123-B881-137779CBE95D}" type="presParOf" srcId="{65F149B3-CE02-4728-AD44-DBEC1EF4F013}" destId="{ADC84B18-0F47-4167-A3F6-C77F5AC01468}" srcOrd="8" destOrd="0" presId="urn:microsoft.com/office/officeart/2005/8/layout/radial6"/>
    <dgm:cxn modelId="{211B341C-4837-4A39-B7BB-05635732256A}" type="presParOf" srcId="{65F149B3-CE02-4728-AD44-DBEC1EF4F013}" destId="{DDEC2B23-414B-435F-AAF5-44A4C7BFE548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9386EE-2939-4A3F-8DE8-07D31252396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ECDF51-2304-4F83-9C61-728DAEC893C5}">
      <dgm:prSet phldrT="[Text]" phldr="0"/>
      <dgm:spPr/>
      <dgm:t>
        <a:bodyPr/>
        <a:lstStyle/>
        <a:p>
          <a:r>
            <a:rPr lang="en-US" dirty="0"/>
            <a:t>Worship</a:t>
          </a:r>
        </a:p>
      </dgm:t>
    </dgm:pt>
    <dgm:pt modelId="{A134E999-77C5-48E2-B164-8FAF2677E1CC}" type="parTrans" cxnId="{7323E3BF-D96E-4923-9E40-C35113833080}">
      <dgm:prSet/>
      <dgm:spPr/>
      <dgm:t>
        <a:bodyPr/>
        <a:lstStyle/>
        <a:p>
          <a:endParaRPr lang="en-US"/>
        </a:p>
      </dgm:t>
    </dgm:pt>
    <dgm:pt modelId="{15567A07-0FDC-493B-9A5B-F472AAE1A349}" type="sibTrans" cxnId="{7323E3BF-D96E-4923-9E40-C35113833080}">
      <dgm:prSet/>
      <dgm:spPr/>
      <dgm:t>
        <a:bodyPr/>
        <a:lstStyle/>
        <a:p>
          <a:endParaRPr lang="en-US"/>
        </a:p>
      </dgm:t>
    </dgm:pt>
    <dgm:pt modelId="{F0179999-0B06-4504-8BD4-1B1127C02749}">
      <dgm:prSet phldrT="[Text]" phldr="0"/>
      <dgm:spPr/>
      <dgm:t>
        <a:bodyPr/>
        <a:lstStyle/>
        <a:p>
          <a:r>
            <a:rPr lang="en-US" dirty="0"/>
            <a:t>Education</a:t>
          </a:r>
        </a:p>
      </dgm:t>
    </dgm:pt>
    <dgm:pt modelId="{B9A7E7C9-2279-4CCF-A202-D8E16801CAB7}" type="parTrans" cxnId="{8F0EE214-3CF1-4252-A5A0-A79CE10594D4}">
      <dgm:prSet/>
      <dgm:spPr/>
      <dgm:t>
        <a:bodyPr/>
        <a:lstStyle/>
        <a:p>
          <a:endParaRPr lang="en-US"/>
        </a:p>
      </dgm:t>
    </dgm:pt>
    <dgm:pt modelId="{D34252C8-727B-476D-837E-092F52B48BB8}" type="sibTrans" cxnId="{8F0EE214-3CF1-4252-A5A0-A79CE10594D4}">
      <dgm:prSet/>
      <dgm:spPr/>
      <dgm:t>
        <a:bodyPr/>
        <a:lstStyle/>
        <a:p>
          <a:endParaRPr lang="en-US"/>
        </a:p>
      </dgm:t>
    </dgm:pt>
    <dgm:pt modelId="{676116B2-2561-404E-9AC3-344021196861}">
      <dgm:prSet phldrT="[Text]" phldr="0"/>
      <dgm:spPr/>
      <dgm:t>
        <a:bodyPr/>
        <a:lstStyle/>
        <a:p>
          <a:r>
            <a:rPr lang="en-US" dirty="0"/>
            <a:t>Fellowship</a:t>
          </a:r>
        </a:p>
      </dgm:t>
    </dgm:pt>
    <dgm:pt modelId="{33714476-8A69-4E3D-99C6-D9E2942D652F}" type="parTrans" cxnId="{6844EDFA-EB1A-44C3-8958-BFF50EB97544}">
      <dgm:prSet/>
      <dgm:spPr/>
      <dgm:t>
        <a:bodyPr/>
        <a:lstStyle/>
        <a:p>
          <a:endParaRPr lang="en-US"/>
        </a:p>
      </dgm:t>
    </dgm:pt>
    <dgm:pt modelId="{0A1670F8-2D7B-4918-B161-6D243AE23C4D}" type="sibTrans" cxnId="{6844EDFA-EB1A-44C3-8958-BFF50EB97544}">
      <dgm:prSet/>
      <dgm:spPr/>
      <dgm:t>
        <a:bodyPr/>
        <a:lstStyle/>
        <a:p>
          <a:endParaRPr lang="en-US"/>
        </a:p>
      </dgm:t>
    </dgm:pt>
    <dgm:pt modelId="{37DBECBF-3350-4463-8302-3E2BC6A73348}">
      <dgm:prSet phldrT="[Text]" phldr="0"/>
      <dgm:spPr/>
      <dgm:t>
        <a:bodyPr/>
        <a:lstStyle/>
        <a:p>
          <a:r>
            <a:rPr lang="en-US" dirty="0"/>
            <a:t>Mission</a:t>
          </a:r>
        </a:p>
      </dgm:t>
    </dgm:pt>
    <dgm:pt modelId="{F1A2B826-DA3E-4249-AEAA-4F26B251D4A8}" type="parTrans" cxnId="{7BD303A3-9E93-415A-ADD2-6B3D6B611656}">
      <dgm:prSet/>
      <dgm:spPr/>
      <dgm:t>
        <a:bodyPr/>
        <a:lstStyle/>
        <a:p>
          <a:endParaRPr lang="en-US"/>
        </a:p>
      </dgm:t>
    </dgm:pt>
    <dgm:pt modelId="{47EC5BB8-68DA-405F-A70A-02646201BD79}" type="sibTrans" cxnId="{7BD303A3-9E93-415A-ADD2-6B3D6B611656}">
      <dgm:prSet/>
      <dgm:spPr/>
      <dgm:t>
        <a:bodyPr/>
        <a:lstStyle/>
        <a:p>
          <a:endParaRPr lang="en-US"/>
        </a:p>
      </dgm:t>
    </dgm:pt>
    <dgm:pt modelId="{E6A4C29F-9B61-4BFF-AA21-FBCB25094AFA}">
      <dgm:prSet phldrT="[Text]" phldr="0"/>
      <dgm:spPr/>
      <dgm:t>
        <a:bodyPr/>
        <a:lstStyle/>
        <a:p>
          <a:r>
            <a:rPr lang="en-US" dirty="0"/>
            <a:t>Evangelism</a:t>
          </a:r>
        </a:p>
      </dgm:t>
    </dgm:pt>
    <dgm:pt modelId="{C08CC271-FAFA-477F-BD80-F63F32956F2E}" type="parTrans" cxnId="{080446BE-86C0-4794-801B-C84BA0A1F816}">
      <dgm:prSet/>
      <dgm:spPr/>
      <dgm:t>
        <a:bodyPr/>
        <a:lstStyle/>
        <a:p>
          <a:endParaRPr lang="en-US"/>
        </a:p>
      </dgm:t>
    </dgm:pt>
    <dgm:pt modelId="{52162B80-DE07-43B7-8827-9DE008964B9C}" type="sibTrans" cxnId="{080446BE-86C0-4794-801B-C84BA0A1F816}">
      <dgm:prSet/>
      <dgm:spPr/>
      <dgm:t>
        <a:bodyPr/>
        <a:lstStyle/>
        <a:p>
          <a:endParaRPr lang="en-US"/>
        </a:p>
      </dgm:t>
    </dgm:pt>
    <dgm:pt modelId="{D2144FA9-8CB0-4370-A2CB-7587076896D3}" type="pres">
      <dgm:prSet presAssocID="{999386EE-2939-4A3F-8DE8-07D312523969}" presName="diagram" presStyleCnt="0">
        <dgm:presLayoutVars>
          <dgm:dir/>
          <dgm:resizeHandles val="exact"/>
        </dgm:presLayoutVars>
      </dgm:prSet>
      <dgm:spPr/>
    </dgm:pt>
    <dgm:pt modelId="{AAD17A73-FFDA-417E-AD4E-2474B0EFD875}" type="pres">
      <dgm:prSet presAssocID="{2BECDF51-2304-4F83-9C61-728DAEC893C5}" presName="node" presStyleLbl="node1" presStyleIdx="0" presStyleCnt="5">
        <dgm:presLayoutVars>
          <dgm:bulletEnabled val="1"/>
        </dgm:presLayoutVars>
      </dgm:prSet>
      <dgm:spPr/>
    </dgm:pt>
    <dgm:pt modelId="{E667A83A-1718-4D56-9253-68AB86F55B72}" type="pres">
      <dgm:prSet presAssocID="{15567A07-0FDC-493B-9A5B-F472AAE1A349}" presName="sibTrans" presStyleCnt="0"/>
      <dgm:spPr/>
    </dgm:pt>
    <dgm:pt modelId="{0CFEFE41-B23F-44A9-AAD1-70529C120415}" type="pres">
      <dgm:prSet presAssocID="{F0179999-0B06-4504-8BD4-1B1127C02749}" presName="node" presStyleLbl="node1" presStyleIdx="1" presStyleCnt="5">
        <dgm:presLayoutVars>
          <dgm:bulletEnabled val="1"/>
        </dgm:presLayoutVars>
      </dgm:prSet>
      <dgm:spPr/>
    </dgm:pt>
    <dgm:pt modelId="{8D0582DE-7E1C-450C-8C53-C910DCD3EB1D}" type="pres">
      <dgm:prSet presAssocID="{D34252C8-727B-476D-837E-092F52B48BB8}" presName="sibTrans" presStyleCnt="0"/>
      <dgm:spPr/>
    </dgm:pt>
    <dgm:pt modelId="{8895CE1C-CA6A-4C13-B6DE-6D310C19C2AE}" type="pres">
      <dgm:prSet presAssocID="{676116B2-2561-404E-9AC3-344021196861}" presName="node" presStyleLbl="node1" presStyleIdx="2" presStyleCnt="5">
        <dgm:presLayoutVars>
          <dgm:bulletEnabled val="1"/>
        </dgm:presLayoutVars>
      </dgm:prSet>
      <dgm:spPr/>
    </dgm:pt>
    <dgm:pt modelId="{C7E03727-E30D-44D0-A37C-ED1B412C758F}" type="pres">
      <dgm:prSet presAssocID="{0A1670F8-2D7B-4918-B161-6D243AE23C4D}" presName="sibTrans" presStyleCnt="0"/>
      <dgm:spPr/>
    </dgm:pt>
    <dgm:pt modelId="{5FA91DB0-1CA2-415F-A1B7-DDC4DBFC3F07}" type="pres">
      <dgm:prSet presAssocID="{37DBECBF-3350-4463-8302-3E2BC6A73348}" presName="node" presStyleLbl="node1" presStyleIdx="3" presStyleCnt="5">
        <dgm:presLayoutVars>
          <dgm:bulletEnabled val="1"/>
        </dgm:presLayoutVars>
      </dgm:prSet>
      <dgm:spPr/>
    </dgm:pt>
    <dgm:pt modelId="{07D55AD5-AAA7-4B47-A786-9790EBBFCA45}" type="pres">
      <dgm:prSet presAssocID="{47EC5BB8-68DA-405F-A70A-02646201BD79}" presName="sibTrans" presStyleCnt="0"/>
      <dgm:spPr/>
    </dgm:pt>
    <dgm:pt modelId="{C6C1435E-B03D-40C4-9DEA-2856D1227D2E}" type="pres">
      <dgm:prSet presAssocID="{E6A4C29F-9B61-4BFF-AA21-FBCB25094AFA}" presName="node" presStyleLbl="node1" presStyleIdx="4" presStyleCnt="5">
        <dgm:presLayoutVars>
          <dgm:bulletEnabled val="1"/>
        </dgm:presLayoutVars>
      </dgm:prSet>
      <dgm:spPr/>
    </dgm:pt>
  </dgm:ptLst>
  <dgm:cxnLst>
    <dgm:cxn modelId="{8F0EE214-3CF1-4252-A5A0-A79CE10594D4}" srcId="{999386EE-2939-4A3F-8DE8-07D312523969}" destId="{F0179999-0B06-4504-8BD4-1B1127C02749}" srcOrd="1" destOrd="0" parTransId="{B9A7E7C9-2279-4CCF-A202-D8E16801CAB7}" sibTransId="{D34252C8-727B-476D-837E-092F52B48BB8}"/>
    <dgm:cxn modelId="{3F982884-06BA-4B33-B053-EF2E47594FA8}" type="presOf" srcId="{676116B2-2561-404E-9AC3-344021196861}" destId="{8895CE1C-CA6A-4C13-B6DE-6D310C19C2AE}" srcOrd="0" destOrd="0" presId="urn:microsoft.com/office/officeart/2005/8/layout/default"/>
    <dgm:cxn modelId="{EDCAC488-B04B-45CB-AF7E-55C18497F04B}" type="presOf" srcId="{F0179999-0B06-4504-8BD4-1B1127C02749}" destId="{0CFEFE41-B23F-44A9-AAD1-70529C120415}" srcOrd="0" destOrd="0" presId="urn:microsoft.com/office/officeart/2005/8/layout/default"/>
    <dgm:cxn modelId="{7BD303A3-9E93-415A-ADD2-6B3D6B611656}" srcId="{999386EE-2939-4A3F-8DE8-07D312523969}" destId="{37DBECBF-3350-4463-8302-3E2BC6A73348}" srcOrd="3" destOrd="0" parTransId="{F1A2B826-DA3E-4249-AEAA-4F26B251D4A8}" sibTransId="{47EC5BB8-68DA-405F-A70A-02646201BD79}"/>
    <dgm:cxn modelId="{F88BB1B6-00F9-45BD-86A0-B1FA0D39A0B1}" type="presOf" srcId="{2BECDF51-2304-4F83-9C61-728DAEC893C5}" destId="{AAD17A73-FFDA-417E-AD4E-2474B0EFD875}" srcOrd="0" destOrd="0" presId="urn:microsoft.com/office/officeart/2005/8/layout/default"/>
    <dgm:cxn modelId="{080446BE-86C0-4794-801B-C84BA0A1F816}" srcId="{999386EE-2939-4A3F-8DE8-07D312523969}" destId="{E6A4C29F-9B61-4BFF-AA21-FBCB25094AFA}" srcOrd="4" destOrd="0" parTransId="{C08CC271-FAFA-477F-BD80-F63F32956F2E}" sibTransId="{52162B80-DE07-43B7-8827-9DE008964B9C}"/>
    <dgm:cxn modelId="{7323E3BF-D96E-4923-9E40-C35113833080}" srcId="{999386EE-2939-4A3F-8DE8-07D312523969}" destId="{2BECDF51-2304-4F83-9C61-728DAEC893C5}" srcOrd="0" destOrd="0" parTransId="{A134E999-77C5-48E2-B164-8FAF2677E1CC}" sibTransId="{15567A07-0FDC-493B-9A5B-F472AAE1A349}"/>
    <dgm:cxn modelId="{7EFB64CE-D3BD-472F-9D75-87A226704408}" type="presOf" srcId="{999386EE-2939-4A3F-8DE8-07D312523969}" destId="{D2144FA9-8CB0-4370-A2CB-7587076896D3}" srcOrd="0" destOrd="0" presId="urn:microsoft.com/office/officeart/2005/8/layout/default"/>
    <dgm:cxn modelId="{7BCF50D5-0DAB-4428-82B5-1AA24A8FD53E}" type="presOf" srcId="{E6A4C29F-9B61-4BFF-AA21-FBCB25094AFA}" destId="{C6C1435E-B03D-40C4-9DEA-2856D1227D2E}" srcOrd="0" destOrd="0" presId="urn:microsoft.com/office/officeart/2005/8/layout/default"/>
    <dgm:cxn modelId="{013166F1-C97C-47DB-9F14-D523F69387E7}" type="presOf" srcId="{37DBECBF-3350-4463-8302-3E2BC6A73348}" destId="{5FA91DB0-1CA2-415F-A1B7-DDC4DBFC3F07}" srcOrd="0" destOrd="0" presId="urn:microsoft.com/office/officeart/2005/8/layout/default"/>
    <dgm:cxn modelId="{6844EDFA-EB1A-44C3-8958-BFF50EB97544}" srcId="{999386EE-2939-4A3F-8DE8-07D312523969}" destId="{676116B2-2561-404E-9AC3-344021196861}" srcOrd="2" destOrd="0" parTransId="{33714476-8A69-4E3D-99C6-D9E2942D652F}" sibTransId="{0A1670F8-2D7B-4918-B161-6D243AE23C4D}"/>
    <dgm:cxn modelId="{67FA7CD1-07D7-40AD-881D-758331E4DE2C}" type="presParOf" srcId="{D2144FA9-8CB0-4370-A2CB-7587076896D3}" destId="{AAD17A73-FFDA-417E-AD4E-2474B0EFD875}" srcOrd="0" destOrd="0" presId="urn:microsoft.com/office/officeart/2005/8/layout/default"/>
    <dgm:cxn modelId="{6E287D19-8DAE-4C57-8B9F-0240A5A1B18F}" type="presParOf" srcId="{D2144FA9-8CB0-4370-A2CB-7587076896D3}" destId="{E667A83A-1718-4D56-9253-68AB86F55B72}" srcOrd="1" destOrd="0" presId="urn:microsoft.com/office/officeart/2005/8/layout/default"/>
    <dgm:cxn modelId="{BE451AEE-C1FD-4EA2-8F76-0AE43C97B216}" type="presParOf" srcId="{D2144FA9-8CB0-4370-A2CB-7587076896D3}" destId="{0CFEFE41-B23F-44A9-AAD1-70529C120415}" srcOrd="2" destOrd="0" presId="urn:microsoft.com/office/officeart/2005/8/layout/default"/>
    <dgm:cxn modelId="{FADBA20D-E91C-4765-8F05-CE915EBDF116}" type="presParOf" srcId="{D2144FA9-8CB0-4370-A2CB-7587076896D3}" destId="{8D0582DE-7E1C-450C-8C53-C910DCD3EB1D}" srcOrd="3" destOrd="0" presId="urn:microsoft.com/office/officeart/2005/8/layout/default"/>
    <dgm:cxn modelId="{36AD0BC6-3A48-42C6-A086-0B0FAFC4AFA7}" type="presParOf" srcId="{D2144FA9-8CB0-4370-A2CB-7587076896D3}" destId="{8895CE1C-CA6A-4C13-B6DE-6D310C19C2AE}" srcOrd="4" destOrd="0" presId="urn:microsoft.com/office/officeart/2005/8/layout/default"/>
    <dgm:cxn modelId="{F9EDBC4D-AAAD-4FF9-9323-6C8A5F445CBA}" type="presParOf" srcId="{D2144FA9-8CB0-4370-A2CB-7587076896D3}" destId="{C7E03727-E30D-44D0-A37C-ED1B412C758F}" srcOrd="5" destOrd="0" presId="urn:microsoft.com/office/officeart/2005/8/layout/default"/>
    <dgm:cxn modelId="{26A854F1-E6F0-477E-8500-0AA9CCB255BF}" type="presParOf" srcId="{D2144FA9-8CB0-4370-A2CB-7587076896D3}" destId="{5FA91DB0-1CA2-415F-A1B7-DDC4DBFC3F07}" srcOrd="6" destOrd="0" presId="urn:microsoft.com/office/officeart/2005/8/layout/default"/>
    <dgm:cxn modelId="{B9CBA40E-4C1B-4A69-AB4A-3FE90DD5B0A5}" type="presParOf" srcId="{D2144FA9-8CB0-4370-A2CB-7587076896D3}" destId="{07D55AD5-AAA7-4B47-A786-9790EBBFCA45}" srcOrd="7" destOrd="0" presId="urn:microsoft.com/office/officeart/2005/8/layout/default"/>
    <dgm:cxn modelId="{41410A9F-414B-44D0-BDEB-D61223C14557}" type="presParOf" srcId="{D2144FA9-8CB0-4370-A2CB-7587076896D3}" destId="{C6C1435E-B03D-40C4-9DEA-2856D1227D2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BA096-A8F5-40A6-84DD-4685A1C32593}">
      <dsp:nvSpPr>
        <dsp:cNvPr id="0" name=""/>
        <dsp:cNvSpPr/>
      </dsp:nvSpPr>
      <dsp:spPr>
        <a:xfrm>
          <a:off x="1880870" y="1762"/>
          <a:ext cx="7523481" cy="77345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976" tIns="196458" rIns="145976" bIns="19645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Review the membership of the local church.</a:t>
          </a:r>
        </a:p>
      </dsp:txBody>
      <dsp:txXfrm>
        <a:off x="1880870" y="1762"/>
        <a:ext cx="7523481" cy="773455"/>
      </dsp:txXfrm>
    </dsp:sp>
    <dsp:sp modelId="{77D22457-567E-41D2-9089-BD2784797628}">
      <dsp:nvSpPr>
        <dsp:cNvPr id="0" name=""/>
        <dsp:cNvSpPr/>
      </dsp:nvSpPr>
      <dsp:spPr>
        <a:xfrm>
          <a:off x="0" y="1762"/>
          <a:ext cx="1880870" cy="7734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29" tIns="76400" rIns="99529" bIns="76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Review</a:t>
          </a:r>
        </a:p>
      </dsp:txBody>
      <dsp:txXfrm>
        <a:off x="0" y="1762"/>
        <a:ext cx="1880870" cy="773455"/>
      </dsp:txXfrm>
    </dsp:sp>
    <dsp:sp modelId="{E26D66A5-07C8-4345-939E-C5ED153C2EA0}">
      <dsp:nvSpPr>
        <dsp:cNvPr id="0" name=""/>
        <dsp:cNvSpPr/>
      </dsp:nvSpPr>
      <dsp:spPr>
        <a:xfrm>
          <a:off x="1880870" y="821625"/>
          <a:ext cx="7523481" cy="773455"/>
        </a:xfrm>
        <a:prstGeom prst="rect">
          <a:avLst/>
        </a:prstGeom>
        <a:solidFill>
          <a:schemeClr val="accent2">
            <a:tint val="40000"/>
            <a:alpha val="90000"/>
            <a:hueOff val="407442"/>
            <a:satOff val="-1178"/>
            <a:lumOff val="-25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407442"/>
              <a:satOff val="-1178"/>
              <a:lumOff val="-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976" tIns="196458" rIns="145976" bIns="19645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Fill interim vacancies of officers between charge conferences.</a:t>
          </a:r>
        </a:p>
      </dsp:txBody>
      <dsp:txXfrm>
        <a:off x="1880870" y="821625"/>
        <a:ext cx="7523481" cy="773455"/>
      </dsp:txXfrm>
    </dsp:sp>
    <dsp:sp modelId="{D62AEB12-E41D-4A20-BE06-50B646FD6E82}">
      <dsp:nvSpPr>
        <dsp:cNvPr id="0" name=""/>
        <dsp:cNvSpPr/>
      </dsp:nvSpPr>
      <dsp:spPr>
        <a:xfrm>
          <a:off x="0" y="821625"/>
          <a:ext cx="1880870" cy="773455"/>
        </a:xfrm>
        <a:prstGeom prst="rect">
          <a:avLst/>
        </a:prstGeom>
        <a:solidFill>
          <a:schemeClr val="accent2">
            <a:hueOff val="338703"/>
            <a:satOff val="-1658"/>
            <a:lumOff val="931"/>
            <a:alphaOff val="0"/>
          </a:schemeClr>
        </a:solidFill>
        <a:ln w="19050" cap="rnd" cmpd="sng" algn="ctr">
          <a:solidFill>
            <a:schemeClr val="accent2">
              <a:hueOff val="338703"/>
              <a:satOff val="-1658"/>
              <a:lumOff val="9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29" tIns="76400" rIns="99529" bIns="76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Fill</a:t>
          </a:r>
        </a:p>
      </dsp:txBody>
      <dsp:txXfrm>
        <a:off x="0" y="821625"/>
        <a:ext cx="1880870" cy="773455"/>
      </dsp:txXfrm>
    </dsp:sp>
    <dsp:sp modelId="{A5428BCE-2B36-41CC-B277-EAD669DEAE26}">
      <dsp:nvSpPr>
        <dsp:cNvPr id="0" name=""/>
        <dsp:cNvSpPr/>
      </dsp:nvSpPr>
      <dsp:spPr>
        <a:xfrm>
          <a:off x="1880870" y="1641489"/>
          <a:ext cx="7523481" cy="773455"/>
        </a:xfrm>
        <a:prstGeom prst="rect">
          <a:avLst/>
        </a:prstGeom>
        <a:solidFill>
          <a:schemeClr val="accent2">
            <a:tint val="40000"/>
            <a:alpha val="90000"/>
            <a:hueOff val="814885"/>
            <a:satOff val="-2356"/>
            <a:lumOff val="-5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814885"/>
              <a:satOff val="-2356"/>
              <a:lumOff val="-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976" tIns="196458" rIns="145976" bIns="19645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Establish the church budget on recommendation of the Finance Committee and ensure adequate provision for the needs of the church.</a:t>
          </a:r>
        </a:p>
      </dsp:txBody>
      <dsp:txXfrm>
        <a:off x="1880870" y="1641489"/>
        <a:ext cx="7523481" cy="773455"/>
      </dsp:txXfrm>
    </dsp:sp>
    <dsp:sp modelId="{63D11C08-3171-4493-987C-4DE3B6A4ED8F}">
      <dsp:nvSpPr>
        <dsp:cNvPr id="0" name=""/>
        <dsp:cNvSpPr/>
      </dsp:nvSpPr>
      <dsp:spPr>
        <a:xfrm>
          <a:off x="0" y="1641489"/>
          <a:ext cx="1880870" cy="773455"/>
        </a:xfrm>
        <a:prstGeom prst="rect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29" tIns="76400" rIns="99529" bIns="76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Establish</a:t>
          </a:r>
        </a:p>
      </dsp:txBody>
      <dsp:txXfrm>
        <a:off x="0" y="1641489"/>
        <a:ext cx="1880870" cy="773455"/>
      </dsp:txXfrm>
    </dsp:sp>
    <dsp:sp modelId="{4165B0BA-74A2-4B18-A5F6-5ECD439C5A0A}">
      <dsp:nvSpPr>
        <dsp:cNvPr id="0" name=""/>
        <dsp:cNvSpPr/>
      </dsp:nvSpPr>
      <dsp:spPr>
        <a:xfrm>
          <a:off x="1880870" y="2461352"/>
          <a:ext cx="7523481" cy="773455"/>
        </a:xfrm>
        <a:prstGeom prst="rect">
          <a:avLst/>
        </a:prstGeom>
        <a:solidFill>
          <a:schemeClr val="accent2">
            <a:tint val="40000"/>
            <a:alpha val="90000"/>
            <a:hueOff val="1222327"/>
            <a:satOff val="-3535"/>
            <a:lumOff val="-75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1222327"/>
              <a:satOff val="-3535"/>
              <a:lumOff val="-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976" tIns="196458" rIns="145976" bIns="196458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kern="1200" dirty="0"/>
            <a:t>Forward to Charge Conference the salary and benefits for the pastor and lay staff on recommendation from SPRC.</a:t>
          </a:r>
        </a:p>
        <a:p>
          <a:pPr marL="0"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1880870" y="2461352"/>
        <a:ext cx="7523481" cy="773455"/>
      </dsp:txXfrm>
    </dsp:sp>
    <dsp:sp modelId="{FF9891A5-270B-4F83-B1DB-3B77311B7548}">
      <dsp:nvSpPr>
        <dsp:cNvPr id="0" name=""/>
        <dsp:cNvSpPr/>
      </dsp:nvSpPr>
      <dsp:spPr>
        <a:xfrm>
          <a:off x="0" y="2461352"/>
          <a:ext cx="1880870" cy="773455"/>
        </a:xfrm>
        <a:prstGeom prst="rect">
          <a:avLst/>
        </a:prstGeom>
        <a:solidFill>
          <a:schemeClr val="accent2">
            <a:hueOff val="1016110"/>
            <a:satOff val="-4974"/>
            <a:lumOff val="2794"/>
            <a:alphaOff val="0"/>
          </a:schemeClr>
        </a:solidFill>
        <a:ln w="19050" cap="rnd" cmpd="sng" algn="ctr">
          <a:solidFill>
            <a:schemeClr val="accent2">
              <a:hueOff val="1016110"/>
              <a:satOff val="-4974"/>
              <a:lumOff val="27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29" tIns="76400" rIns="99529" bIns="76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Forward</a:t>
          </a:r>
        </a:p>
      </dsp:txBody>
      <dsp:txXfrm>
        <a:off x="0" y="2461352"/>
        <a:ext cx="1880870" cy="773455"/>
      </dsp:txXfrm>
    </dsp:sp>
    <dsp:sp modelId="{0EC0921B-8FAE-47A4-956F-BC451B01E37D}">
      <dsp:nvSpPr>
        <dsp:cNvPr id="0" name=""/>
        <dsp:cNvSpPr/>
      </dsp:nvSpPr>
      <dsp:spPr>
        <a:xfrm>
          <a:off x="1880870" y="3281215"/>
          <a:ext cx="7523481" cy="773455"/>
        </a:xfrm>
        <a:prstGeom prst="rect">
          <a:avLst/>
        </a:prstGeom>
        <a:solidFill>
          <a:schemeClr val="accent2">
            <a:tint val="40000"/>
            <a:alpha val="90000"/>
            <a:hueOff val="1629769"/>
            <a:satOff val="-4713"/>
            <a:lumOff val="-10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1629769"/>
              <a:satOff val="-4713"/>
              <a:lumOff val="-1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976" tIns="196458" rIns="145976" bIns="19645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Review housing recommendations from the SPRC for the pastor/s.</a:t>
          </a:r>
        </a:p>
      </dsp:txBody>
      <dsp:txXfrm>
        <a:off x="1880870" y="3281215"/>
        <a:ext cx="7523481" cy="773455"/>
      </dsp:txXfrm>
    </dsp:sp>
    <dsp:sp modelId="{80AB299F-9151-402E-AE0D-1F260F04A000}">
      <dsp:nvSpPr>
        <dsp:cNvPr id="0" name=""/>
        <dsp:cNvSpPr/>
      </dsp:nvSpPr>
      <dsp:spPr>
        <a:xfrm>
          <a:off x="0" y="3281215"/>
          <a:ext cx="1880870" cy="773455"/>
        </a:xfrm>
        <a:prstGeom prst="rect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29" tIns="76400" rIns="99529" bIns="76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Review</a:t>
          </a:r>
        </a:p>
      </dsp:txBody>
      <dsp:txXfrm>
        <a:off x="0" y="3281215"/>
        <a:ext cx="1880870" cy="7734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699BE-B9F8-44C0-8665-3E3800B0B10E}">
      <dsp:nvSpPr>
        <dsp:cNvPr id="0" name=""/>
        <dsp:cNvSpPr/>
      </dsp:nvSpPr>
      <dsp:spPr>
        <a:xfrm>
          <a:off x="3128868" y="762740"/>
          <a:ext cx="5214684" cy="5214684"/>
        </a:xfrm>
        <a:prstGeom prst="blockArc">
          <a:avLst>
            <a:gd name="adj1" fmla="val 12600000"/>
            <a:gd name="adj2" fmla="val 16200000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C89297-41B8-4E3D-9A81-657A752CC01D}">
      <dsp:nvSpPr>
        <dsp:cNvPr id="0" name=""/>
        <dsp:cNvSpPr/>
      </dsp:nvSpPr>
      <dsp:spPr>
        <a:xfrm>
          <a:off x="3128868" y="762740"/>
          <a:ext cx="5214684" cy="5214684"/>
        </a:xfrm>
        <a:prstGeom prst="blockArc">
          <a:avLst>
            <a:gd name="adj1" fmla="val 9000000"/>
            <a:gd name="adj2" fmla="val 12600000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70C68-9779-42F4-A17E-8FD01EC43BF1}">
      <dsp:nvSpPr>
        <dsp:cNvPr id="0" name=""/>
        <dsp:cNvSpPr/>
      </dsp:nvSpPr>
      <dsp:spPr>
        <a:xfrm>
          <a:off x="3128868" y="762740"/>
          <a:ext cx="5214684" cy="5214684"/>
        </a:xfrm>
        <a:prstGeom prst="blockArc">
          <a:avLst>
            <a:gd name="adj1" fmla="val 5400000"/>
            <a:gd name="adj2" fmla="val 9000000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848CD-8CF5-4914-80A3-7D7B611DD3EC}">
      <dsp:nvSpPr>
        <dsp:cNvPr id="0" name=""/>
        <dsp:cNvSpPr/>
      </dsp:nvSpPr>
      <dsp:spPr>
        <a:xfrm>
          <a:off x="3128868" y="762740"/>
          <a:ext cx="5214684" cy="5214684"/>
        </a:xfrm>
        <a:prstGeom prst="blockArc">
          <a:avLst>
            <a:gd name="adj1" fmla="val 1800000"/>
            <a:gd name="adj2" fmla="val 5400000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0259D2-3A4D-4CBD-A8D7-3C37AA6753D3}">
      <dsp:nvSpPr>
        <dsp:cNvPr id="0" name=""/>
        <dsp:cNvSpPr/>
      </dsp:nvSpPr>
      <dsp:spPr>
        <a:xfrm>
          <a:off x="3128868" y="762740"/>
          <a:ext cx="5214684" cy="5214684"/>
        </a:xfrm>
        <a:prstGeom prst="blockArc">
          <a:avLst>
            <a:gd name="adj1" fmla="val 19800000"/>
            <a:gd name="adj2" fmla="val 1800000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3DAD47-BC0C-4EE7-A42E-F9268BF52F82}">
      <dsp:nvSpPr>
        <dsp:cNvPr id="0" name=""/>
        <dsp:cNvSpPr/>
      </dsp:nvSpPr>
      <dsp:spPr>
        <a:xfrm>
          <a:off x="3128868" y="762740"/>
          <a:ext cx="5214684" cy="5214684"/>
        </a:xfrm>
        <a:prstGeom prst="blockArc">
          <a:avLst>
            <a:gd name="adj1" fmla="val 16200000"/>
            <a:gd name="adj2" fmla="val 19800000"/>
            <a:gd name="adj3" fmla="val 452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39C61-51E3-465A-B55C-8D248F9E2297}">
      <dsp:nvSpPr>
        <dsp:cNvPr id="0" name=""/>
        <dsp:cNvSpPr/>
      </dsp:nvSpPr>
      <dsp:spPr>
        <a:xfrm>
          <a:off x="4565440" y="2199312"/>
          <a:ext cx="2341539" cy="23415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Nurture</a:t>
          </a:r>
        </a:p>
      </dsp:txBody>
      <dsp:txXfrm>
        <a:off x="4908350" y="2542222"/>
        <a:ext cx="1655719" cy="1655719"/>
      </dsp:txXfrm>
    </dsp:sp>
    <dsp:sp modelId="{9192837C-17D2-4DD6-B4E6-39D5D80273CF}">
      <dsp:nvSpPr>
        <dsp:cNvPr id="0" name=""/>
        <dsp:cNvSpPr/>
      </dsp:nvSpPr>
      <dsp:spPr>
        <a:xfrm>
          <a:off x="4916671" y="2208"/>
          <a:ext cx="1639077" cy="16390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Worship</a:t>
          </a:r>
        </a:p>
      </dsp:txBody>
      <dsp:txXfrm>
        <a:off x="5156708" y="242245"/>
        <a:ext cx="1159003" cy="1159003"/>
      </dsp:txXfrm>
    </dsp:sp>
    <dsp:sp modelId="{B145521B-56AF-48C5-B934-55B390965983}">
      <dsp:nvSpPr>
        <dsp:cNvPr id="0" name=""/>
        <dsp:cNvSpPr/>
      </dsp:nvSpPr>
      <dsp:spPr>
        <a:xfrm>
          <a:off x="7123595" y="1276375"/>
          <a:ext cx="1639077" cy="16390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Education</a:t>
          </a:r>
        </a:p>
      </dsp:txBody>
      <dsp:txXfrm>
        <a:off x="7363632" y="1516412"/>
        <a:ext cx="1159003" cy="1159003"/>
      </dsp:txXfrm>
    </dsp:sp>
    <dsp:sp modelId="{7AB7E67B-4DD2-48D1-A7D7-8836A86C12E1}">
      <dsp:nvSpPr>
        <dsp:cNvPr id="0" name=""/>
        <dsp:cNvSpPr/>
      </dsp:nvSpPr>
      <dsp:spPr>
        <a:xfrm>
          <a:off x="7123595" y="3824711"/>
          <a:ext cx="1639077" cy="16390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Christian Formation</a:t>
          </a:r>
        </a:p>
      </dsp:txBody>
      <dsp:txXfrm>
        <a:off x="7363632" y="4064748"/>
        <a:ext cx="1159003" cy="1159003"/>
      </dsp:txXfrm>
    </dsp:sp>
    <dsp:sp modelId="{B796A4FE-AD78-4522-86B3-38B9561421BA}">
      <dsp:nvSpPr>
        <dsp:cNvPr id="0" name=""/>
        <dsp:cNvSpPr/>
      </dsp:nvSpPr>
      <dsp:spPr>
        <a:xfrm>
          <a:off x="4916671" y="5098879"/>
          <a:ext cx="1639077" cy="16390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Membership Care</a:t>
          </a:r>
        </a:p>
      </dsp:txBody>
      <dsp:txXfrm>
        <a:off x="5156708" y="5338916"/>
        <a:ext cx="1159003" cy="1159003"/>
      </dsp:txXfrm>
    </dsp:sp>
    <dsp:sp modelId="{83940E21-98B0-4099-8285-B39D731F4D34}">
      <dsp:nvSpPr>
        <dsp:cNvPr id="0" name=""/>
        <dsp:cNvSpPr/>
      </dsp:nvSpPr>
      <dsp:spPr>
        <a:xfrm>
          <a:off x="2709748" y="3824711"/>
          <a:ext cx="1639077" cy="16390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Small Groups</a:t>
          </a:r>
        </a:p>
      </dsp:txBody>
      <dsp:txXfrm>
        <a:off x="2949785" y="4064748"/>
        <a:ext cx="1159003" cy="1159003"/>
      </dsp:txXfrm>
    </dsp:sp>
    <dsp:sp modelId="{9BD21F7D-D2F7-4319-BC89-BEB4D94DB481}">
      <dsp:nvSpPr>
        <dsp:cNvPr id="0" name=""/>
        <dsp:cNvSpPr/>
      </dsp:nvSpPr>
      <dsp:spPr>
        <a:xfrm>
          <a:off x="2709748" y="1276375"/>
          <a:ext cx="1639077" cy="16390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Stewardship</a:t>
          </a:r>
        </a:p>
      </dsp:txBody>
      <dsp:txXfrm>
        <a:off x="2949785" y="1516412"/>
        <a:ext cx="1159003" cy="11590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680B8-EDB3-4306-BEAE-56418D0128E3}">
      <dsp:nvSpPr>
        <dsp:cNvPr id="0" name=""/>
        <dsp:cNvSpPr/>
      </dsp:nvSpPr>
      <dsp:spPr>
        <a:xfrm>
          <a:off x="3342161" y="789854"/>
          <a:ext cx="5278291" cy="5278291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A051F-B94D-416B-A998-9CCA36A9C360}">
      <dsp:nvSpPr>
        <dsp:cNvPr id="0" name=""/>
        <dsp:cNvSpPr/>
      </dsp:nvSpPr>
      <dsp:spPr>
        <a:xfrm>
          <a:off x="3342161" y="789854"/>
          <a:ext cx="5278291" cy="5278291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AAE85-D278-491A-BB22-435E79FC4B67}">
      <dsp:nvSpPr>
        <dsp:cNvPr id="0" name=""/>
        <dsp:cNvSpPr/>
      </dsp:nvSpPr>
      <dsp:spPr>
        <a:xfrm>
          <a:off x="3342161" y="789854"/>
          <a:ext cx="5278291" cy="5278291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2FC56-7B5F-46F6-B87C-C60BD924281C}">
      <dsp:nvSpPr>
        <dsp:cNvPr id="0" name=""/>
        <dsp:cNvSpPr/>
      </dsp:nvSpPr>
      <dsp:spPr>
        <a:xfrm>
          <a:off x="3342161" y="789854"/>
          <a:ext cx="5278291" cy="5278291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CD131-2898-41CF-A9A4-F22DE90FB576}">
      <dsp:nvSpPr>
        <dsp:cNvPr id="0" name=""/>
        <dsp:cNvSpPr/>
      </dsp:nvSpPr>
      <dsp:spPr>
        <a:xfrm>
          <a:off x="4766354" y="2214047"/>
          <a:ext cx="2429905" cy="24299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Outreach</a:t>
          </a:r>
        </a:p>
      </dsp:txBody>
      <dsp:txXfrm>
        <a:off x="5122205" y="2569898"/>
        <a:ext cx="1718203" cy="1718203"/>
      </dsp:txXfrm>
    </dsp:sp>
    <dsp:sp modelId="{42E80A9A-289F-4B74-8299-0CD54536D57B}">
      <dsp:nvSpPr>
        <dsp:cNvPr id="0" name=""/>
        <dsp:cNvSpPr/>
      </dsp:nvSpPr>
      <dsp:spPr>
        <a:xfrm>
          <a:off x="5130839" y="620"/>
          <a:ext cx="1700934" cy="17009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Missions</a:t>
          </a:r>
        </a:p>
      </dsp:txBody>
      <dsp:txXfrm>
        <a:off x="5379935" y="249716"/>
        <a:ext cx="1202742" cy="1202742"/>
      </dsp:txXfrm>
    </dsp:sp>
    <dsp:sp modelId="{089A44ED-7DC6-4904-9C2E-DB5DC3F046E5}">
      <dsp:nvSpPr>
        <dsp:cNvPr id="0" name=""/>
        <dsp:cNvSpPr/>
      </dsp:nvSpPr>
      <dsp:spPr>
        <a:xfrm>
          <a:off x="7708752" y="2578532"/>
          <a:ext cx="1700934" cy="17009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Advocacy</a:t>
          </a:r>
        </a:p>
      </dsp:txBody>
      <dsp:txXfrm>
        <a:off x="7957848" y="2827628"/>
        <a:ext cx="1202742" cy="1202742"/>
      </dsp:txXfrm>
    </dsp:sp>
    <dsp:sp modelId="{59F7B59E-07C3-4E9E-B8A2-F8424F0C36D5}">
      <dsp:nvSpPr>
        <dsp:cNvPr id="0" name=""/>
        <dsp:cNvSpPr/>
      </dsp:nvSpPr>
      <dsp:spPr>
        <a:xfrm>
          <a:off x="5130839" y="5156445"/>
          <a:ext cx="1700934" cy="17009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Justice</a:t>
          </a:r>
        </a:p>
      </dsp:txBody>
      <dsp:txXfrm>
        <a:off x="5379935" y="5405541"/>
        <a:ext cx="1202742" cy="1202742"/>
      </dsp:txXfrm>
    </dsp:sp>
    <dsp:sp modelId="{93943C99-3793-41FB-BF60-13711DBB5FAF}">
      <dsp:nvSpPr>
        <dsp:cNvPr id="0" name=""/>
        <dsp:cNvSpPr/>
      </dsp:nvSpPr>
      <dsp:spPr>
        <a:xfrm>
          <a:off x="2552927" y="2578532"/>
          <a:ext cx="1700934" cy="17009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Compassion</a:t>
          </a:r>
        </a:p>
      </dsp:txBody>
      <dsp:txXfrm>
        <a:off x="2802023" y="2827628"/>
        <a:ext cx="1202742" cy="12027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C2B23-414B-435F-AAF5-44A4C7BFE548}">
      <dsp:nvSpPr>
        <dsp:cNvPr id="0" name=""/>
        <dsp:cNvSpPr/>
      </dsp:nvSpPr>
      <dsp:spPr>
        <a:xfrm>
          <a:off x="3274689" y="846074"/>
          <a:ext cx="5642621" cy="5642621"/>
        </a:xfrm>
        <a:prstGeom prst="blockArc">
          <a:avLst>
            <a:gd name="adj1" fmla="val 90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6F571-3E0F-4E91-B016-5D452C409B37}">
      <dsp:nvSpPr>
        <dsp:cNvPr id="0" name=""/>
        <dsp:cNvSpPr/>
      </dsp:nvSpPr>
      <dsp:spPr>
        <a:xfrm>
          <a:off x="3288829" y="870861"/>
          <a:ext cx="5642621" cy="5642621"/>
        </a:xfrm>
        <a:prstGeom prst="blockArc">
          <a:avLst>
            <a:gd name="adj1" fmla="val 1764414"/>
            <a:gd name="adj2" fmla="val 9035597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8F10D0-51C1-4B60-BB4A-0CECCA47E073}">
      <dsp:nvSpPr>
        <dsp:cNvPr id="0" name=""/>
        <dsp:cNvSpPr/>
      </dsp:nvSpPr>
      <dsp:spPr>
        <a:xfrm>
          <a:off x="3303053" y="845928"/>
          <a:ext cx="5642621" cy="5642621"/>
        </a:xfrm>
        <a:prstGeom prst="blockArc">
          <a:avLst>
            <a:gd name="adj1" fmla="val 16164617"/>
            <a:gd name="adj2" fmla="val 1800222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9B1F5-8E8A-4262-A7CB-DCB83BA640F2}">
      <dsp:nvSpPr>
        <dsp:cNvPr id="0" name=""/>
        <dsp:cNvSpPr/>
      </dsp:nvSpPr>
      <dsp:spPr>
        <a:xfrm>
          <a:off x="4796730" y="2368115"/>
          <a:ext cx="2598539" cy="25985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Witness</a:t>
          </a:r>
        </a:p>
      </dsp:txBody>
      <dsp:txXfrm>
        <a:off x="5177277" y="2748662"/>
        <a:ext cx="1837445" cy="1837445"/>
      </dsp:txXfrm>
    </dsp:sp>
    <dsp:sp modelId="{080049C5-2C55-4470-8A7D-3F8DF15133C2}">
      <dsp:nvSpPr>
        <dsp:cNvPr id="0" name=""/>
        <dsp:cNvSpPr/>
      </dsp:nvSpPr>
      <dsp:spPr>
        <a:xfrm>
          <a:off x="5186511" y="2069"/>
          <a:ext cx="1818977" cy="1818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Evangelism</a:t>
          </a:r>
        </a:p>
      </dsp:txBody>
      <dsp:txXfrm>
        <a:off x="5452894" y="268452"/>
        <a:ext cx="1286211" cy="1286211"/>
      </dsp:txXfrm>
    </dsp:sp>
    <dsp:sp modelId="{25384953-D070-4D06-B31E-13D591BE2939}">
      <dsp:nvSpPr>
        <dsp:cNvPr id="0" name=""/>
        <dsp:cNvSpPr/>
      </dsp:nvSpPr>
      <dsp:spPr>
        <a:xfrm>
          <a:off x="7601403" y="4135818"/>
          <a:ext cx="1818977" cy="1818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Communications</a:t>
          </a:r>
        </a:p>
      </dsp:txBody>
      <dsp:txXfrm>
        <a:off x="7867786" y="4402201"/>
        <a:ext cx="1286211" cy="1286211"/>
      </dsp:txXfrm>
    </dsp:sp>
    <dsp:sp modelId="{EB3703FD-0DEA-49A2-946A-04BA3F281BA4}">
      <dsp:nvSpPr>
        <dsp:cNvPr id="0" name=""/>
        <dsp:cNvSpPr/>
      </dsp:nvSpPr>
      <dsp:spPr>
        <a:xfrm>
          <a:off x="2799894" y="4135810"/>
          <a:ext cx="1818977" cy="1818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Lay Servant Ministries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3066277" y="4402193"/>
        <a:ext cx="1286211" cy="12862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17A73-FFDA-417E-AD4E-2474B0EFD875}">
      <dsp:nvSpPr>
        <dsp:cNvPr id="0" name=""/>
        <dsp:cNvSpPr/>
      </dsp:nvSpPr>
      <dsp:spPr>
        <a:xfrm>
          <a:off x="0" y="280491"/>
          <a:ext cx="2795984" cy="167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Worship</a:t>
          </a:r>
        </a:p>
      </dsp:txBody>
      <dsp:txXfrm>
        <a:off x="0" y="280491"/>
        <a:ext cx="2795984" cy="1677590"/>
      </dsp:txXfrm>
    </dsp:sp>
    <dsp:sp modelId="{0CFEFE41-B23F-44A9-AAD1-70529C120415}">
      <dsp:nvSpPr>
        <dsp:cNvPr id="0" name=""/>
        <dsp:cNvSpPr/>
      </dsp:nvSpPr>
      <dsp:spPr>
        <a:xfrm>
          <a:off x="3075582" y="280491"/>
          <a:ext cx="2795984" cy="167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Education</a:t>
          </a:r>
        </a:p>
      </dsp:txBody>
      <dsp:txXfrm>
        <a:off x="3075582" y="280491"/>
        <a:ext cx="2795984" cy="1677590"/>
      </dsp:txXfrm>
    </dsp:sp>
    <dsp:sp modelId="{8895CE1C-CA6A-4C13-B6DE-6D310C19C2AE}">
      <dsp:nvSpPr>
        <dsp:cNvPr id="0" name=""/>
        <dsp:cNvSpPr/>
      </dsp:nvSpPr>
      <dsp:spPr>
        <a:xfrm>
          <a:off x="6151165" y="280491"/>
          <a:ext cx="2795984" cy="167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Fellowship</a:t>
          </a:r>
        </a:p>
      </dsp:txBody>
      <dsp:txXfrm>
        <a:off x="6151165" y="280491"/>
        <a:ext cx="2795984" cy="1677590"/>
      </dsp:txXfrm>
    </dsp:sp>
    <dsp:sp modelId="{5FA91DB0-1CA2-415F-A1B7-DDC4DBFC3F07}">
      <dsp:nvSpPr>
        <dsp:cNvPr id="0" name=""/>
        <dsp:cNvSpPr/>
      </dsp:nvSpPr>
      <dsp:spPr>
        <a:xfrm>
          <a:off x="1537791" y="2237680"/>
          <a:ext cx="2795984" cy="167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Mission</a:t>
          </a:r>
        </a:p>
      </dsp:txBody>
      <dsp:txXfrm>
        <a:off x="1537791" y="2237680"/>
        <a:ext cx="2795984" cy="1677590"/>
      </dsp:txXfrm>
    </dsp:sp>
    <dsp:sp modelId="{C6C1435E-B03D-40C4-9DEA-2856D1227D2E}">
      <dsp:nvSpPr>
        <dsp:cNvPr id="0" name=""/>
        <dsp:cNvSpPr/>
      </dsp:nvSpPr>
      <dsp:spPr>
        <a:xfrm>
          <a:off x="4613374" y="2237680"/>
          <a:ext cx="2795984" cy="1677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Evangelism</a:t>
          </a:r>
        </a:p>
      </dsp:txBody>
      <dsp:txXfrm>
        <a:off x="4613374" y="2237680"/>
        <a:ext cx="2795984" cy="1677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11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5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5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9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7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6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6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3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24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9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9402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30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55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63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1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8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EF5311-2AAC-428B-98EB-9BBE7D863E62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6D5CE-D3B6-403D-AE12-8717E84C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658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urch-admin.org/" TargetMode="External"/><Relationship Id="rId3" Type="http://schemas.openxmlformats.org/officeDocument/2006/relationships/image" Target="../media/image17.png"/><Relationship Id="rId7" Type="http://schemas.openxmlformats.org/officeDocument/2006/relationships/hyperlink" Target="https://smartchurchmanagement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mcdiscipleship.org/" TargetMode="External"/><Relationship Id="rId5" Type="http://schemas.openxmlformats.org/officeDocument/2006/relationships/hyperlink" Target="http://www.gcfa.org/" TargetMode="External"/><Relationship Id="rId4" Type="http://schemas.openxmlformats.org/officeDocument/2006/relationships/hyperlink" Target="http://www.umcsc.org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hurch-admin.org/" TargetMode="External"/><Relationship Id="rId4" Type="http://schemas.openxmlformats.org/officeDocument/2006/relationships/hyperlink" Target="mailto:rlcox@umcs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9606F-6522-B037-64E2-A400934B3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Church Council Chairperson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35E1D-C2D1-6FCE-60FE-0506B5D457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Enabling Quality Leadership for the Local Church</a:t>
            </a:r>
            <a:br>
              <a:rPr lang="en-US" dirty="0"/>
            </a:br>
            <a:r>
              <a:rPr lang="en-US" dirty="0"/>
              <a:t>Basic Church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56376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C3EF-28A5-9244-A6A6-A906D747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Humble Service in the Body </a:t>
            </a:r>
            <a:r>
              <a:rPr lang="en-US"/>
              <a:t>of Christ – Romans 12:4-8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9F293-6862-7A4A-7BF1-799358CB4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</a:t>
            </a:r>
            <a:r>
              <a:rPr lang="en-US" sz="2400" dirty="0"/>
              <a:t>For just as each of us has one body with many members, and these members do not all have the same function, 5 so in Christ we, though many, form one body, and each member belongs to all the others. 6 We have different gifts, according to the grace given to each of us. If your gift is prophesying, then prophesy in accordance with your[a] faith; 7 if it is serving, then serve; if it is teaching, then teach; 8 if it is to encourage, then give encouragement; if it is giving, then give generously</a:t>
            </a:r>
            <a:r>
              <a:rPr lang="en-US" sz="2400" dirty="0">
                <a:solidFill>
                  <a:srgbClr val="FF0000"/>
                </a:solidFill>
              </a:rPr>
              <a:t>; if it is to lead, do it diligently</a:t>
            </a:r>
            <a:r>
              <a:rPr lang="en-US" sz="2400" dirty="0"/>
              <a:t>; if it is to show mercy, do it cheerfully.</a:t>
            </a:r>
          </a:p>
        </p:txBody>
      </p:sp>
    </p:spTree>
    <p:extLst>
      <p:ext uri="{BB962C8B-B14F-4D97-AF65-F5344CB8AC3E}">
        <p14:creationId xmlns:p14="http://schemas.microsoft.com/office/powerpoint/2010/main" val="206071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AA2B8-89F6-401F-D497-D98EF26E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16419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Function of the Church Council</a:t>
            </a:r>
          </a:p>
        </p:txBody>
      </p:sp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6E5EED5E-5A98-B0EF-9DC2-E137B0A8CF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8" r="24205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239B5-855D-286C-5910-D52D9F40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7" y="2438400"/>
            <a:ext cx="4906967" cy="38099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Paragraph 252 in the </a:t>
            </a:r>
            <a:r>
              <a:rPr lang="en-US" i="1" dirty="0"/>
              <a:t>Book of Discipline</a:t>
            </a:r>
          </a:p>
          <a:p>
            <a:pPr>
              <a:lnSpc>
                <a:spcPct val="90000"/>
              </a:lnSpc>
            </a:pPr>
            <a:r>
              <a:rPr lang="en-US" dirty="0"/>
              <a:t>Plan, implement program of Nurture, Outreach, and Witness ministry.</a:t>
            </a:r>
          </a:p>
          <a:p>
            <a:pPr>
              <a:lnSpc>
                <a:spcPct val="90000"/>
              </a:lnSpc>
            </a:pPr>
            <a:r>
              <a:rPr lang="en-US" dirty="0"/>
              <a:t>Provide administration of the life of church.</a:t>
            </a:r>
          </a:p>
          <a:p>
            <a:pPr>
              <a:lnSpc>
                <a:spcPct val="90000"/>
              </a:lnSpc>
            </a:pPr>
            <a:r>
              <a:rPr lang="en-US" dirty="0"/>
              <a:t>Annually envision, plan, implement, and evaluate the mission and ministry of the local church.</a:t>
            </a:r>
          </a:p>
          <a:p>
            <a:pPr>
              <a:lnSpc>
                <a:spcPct val="90000"/>
              </a:lnSpc>
            </a:pPr>
            <a:r>
              <a:rPr lang="en-US" dirty="0"/>
              <a:t>Under the direction of the Charge Conference.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0CCE5-FBD7-5727-B4B8-9346C973A827}"/>
              </a:ext>
            </a:extLst>
          </p:cNvPr>
          <p:cNvSpPr txBox="1"/>
          <p:nvPr/>
        </p:nvSpPr>
        <p:spPr>
          <a:xfrm>
            <a:off x="348694" y="5241085"/>
            <a:ext cx="6134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0000"/>
                </a:solidFill>
                <a:latin typeface="ArnoPro"/>
              </a:rPr>
              <a:t>Envision, plan, implement, and evaluate effective ministry!</a:t>
            </a:r>
          </a:p>
        </p:txBody>
      </p:sp>
    </p:spTree>
    <p:extLst>
      <p:ext uri="{BB962C8B-B14F-4D97-AF65-F5344CB8AC3E}">
        <p14:creationId xmlns:p14="http://schemas.microsoft.com/office/powerpoint/2010/main" val="348074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BF746F-7458-27B5-7A76-620B452CF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AC13-A126-667D-5C8A-01233A3C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8947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Envision</a:t>
            </a:r>
          </a:p>
        </p:txBody>
      </p:sp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3C5E8042-5323-1809-D107-3A1639FAF3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8" r="24205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5B4B5-BC1B-89A1-C103-F8AEC1FCC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7" y="2438400"/>
            <a:ext cx="4906967" cy="38099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Where is God leading us or calling us to go.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Best done as a retreat.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Congregational specialist can help.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441565-35EA-CA30-5DDD-62C36EEC5611}"/>
              </a:ext>
            </a:extLst>
          </p:cNvPr>
          <p:cNvSpPr txBox="1"/>
          <p:nvPr/>
        </p:nvSpPr>
        <p:spPr>
          <a:xfrm>
            <a:off x="348694" y="5241085"/>
            <a:ext cx="6134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0000"/>
                </a:solidFill>
                <a:latin typeface="ArnoPro"/>
              </a:rPr>
              <a:t>Envision, plan, implement, and evaluate effective ministry!</a:t>
            </a:r>
          </a:p>
        </p:txBody>
      </p:sp>
    </p:spTree>
    <p:extLst>
      <p:ext uri="{BB962C8B-B14F-4D97-AF65-F5344CB8AC3E}">
        <p14:creationId xmlns:p14="http://schemas.microsoft.com/office/powerpoint/2010/main" val="204636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B5D2FD-4844-2CBF-E77F-EA099C4E4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0A2A-7BFA-35FA-C03F-83EC4204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8947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Planning</a:t>
            </a:r>
          </a:p>
        </p:txBody>
      </p:sp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A0CCAA3D-213A-267E-101F-99CB142B88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8" r="24205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B0C85-375A-E434-17B1-B49B6132D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7" y="2438400"/>
            <a:ext cx="4906967" cy="38099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Long-term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Short-term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Seasonal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Event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37C609-30E8-86FF-0DAF-E7720F17AAA2}"/>
              </a:ext>
            </a:extLst>
          </p:cNvPr>
          <p:cNvSpPr txBox="1"/>
          <p:nvPr/>
        </p:nvSpPr>
        <p:spPr>
          <a:xfrm>
            <a:off x="348694" y="5241085"/>
            <a:ext cx="6134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0000"/>
                </a:solidFill>
                <a:latin typeface="ArnoPro"/>
              </a:rPr>
              <a:t>Envision, plan, implement, and evaluate effective ministry!</a:t>
            </a:r>
          </a:p>
        </p:txBody>
      </p:sp>
    </p:spTree>
    <p:extLst>
      <p:ext uri="{BB962C8B-B14F-4D97-AF65-F5344CB8AC3E}">
        <p14:creationId xmlns:p14="http://schemas.microsoft.com/office/powerpoint/2010/main" val="198196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AAA7E-DEDA-07A1-9D4D-CF5FCABDC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B95A1-182C-6272-04A5-552D4D260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8947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Implement</a:t>
            </a:r>
          </a:p>
        </p:txBody>
      </p:sp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9A51AC30-758E-2C5A-E6F4-76352277D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8" r="24205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D06CA-6653-105A-60F2-4D92694CF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7" y="2438400"/>
            <a:ext cx="4906967" cy="38099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Who’s responsible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What resources are needed?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When, where, how?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CE2161-AA6C-4557-232F-51D854DF7890}"/>
              </a:ext>
            </a:extLst>
          </p:cNvPr>
          <p:cNvSpPr txBox="1"/>
          <p:nvPr/>
        </p:nvSpPr>
        <p:spPr>
          <a:xfrm>
            <a:off x="348694" y="5241085"/>
            <a:ext cx="6134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0000"/>
                </a:solidFill>
                <a:latin typeface="ArnoPro"/>
              </a:rPr>
              <a:t>Envision, plan, implement, and evaluate effective ministry!</a:t>
            </a:r>
          </a:p>
        </p:txBody>
      </p:sp>
    </p:spTree>
    <p:extLst>
      <p:ext uri="{BB962C8B-B14F-4D97-AF65-F5344CB8AC3E}">
        <p14:creationId xmlns:p14="http://schemas.microsoft.com/office/powerpoint/2010/main" val="1019672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2A8DA9-ADF3-1B52-664B-EE5E4C119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18FA-F6C9-6424-CE27-74F758372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8947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Evaluate</a:t>
            </a:r>
          </a:p>
        </p:txBody>
      </p:sp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4E31396E-6B8C-9525-8424-EBD930CE4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8" r="24205"/>
          <a:stretch/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26A3D-AC6A-99F8-F361-8E42CA29D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107" y="2438400"/>
            <a:ext cx="4906967" cy="38099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Did it meet the purpose for which intended?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What went right?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What can be improved?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Do we do it again?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D4595-0F53-5EEE-F404-EDE5F5FBAFC7}"/>
              </a:ext>
            </a:extLst>
          </p:cNvPr>
          <p:cNvSpPr txBox="1"/>
          <p:nvPr/>
        </p:nvSpPr>
        <p:spPr>
          <a:xfrm>
            <a:off x="348694" y="5241085"/>
            <a:ext cx="6134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0000"/>
                </a:solidFill>
                <a:latin typeface="ArnoPro"/>
              </a:rPr>
              <a:t>Envision, plan, implement, and evaluate effective ministry!</a:t>
            </a:r>
          </a:p>
        </p:txBody>
      </p:sp>
    </p:spTree>
    <p:extLst>
      <p:ext uri="{BB962C8B-B14F-4D97-AF65-F5344CB8AC3E}">
        <p14:creationId xmlns:p14="http://schemas.microsoft.com/office/powerpoint/2010/main" val="412814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4431D-0B85-39B8-B797-582387FF1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/>
              <a:t>Other Duties of the Council</a:t>
            </a:r>
            <a:endParaRPr lang="en-US" dirty="0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BBDBD1EC-169F-E943-17EA-6A0C2E7B16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4750760"/>
              </p:ext>
            </p:extLst>
          </p:nvPr>
        </p:nvGraphicFramePr>
        <p:xfrm>
          <a:off x="646111" y="2140085"/>
          <a:ext cx="9404352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3830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B390E-8B73-AC06-3762-33889BDF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n-US" dirty="0"/>
              <a:t>Council Membership</a:t>
            </a:r>
          </a:p>
        </p:txBody>
      </p:sp>
      <p:pic>
        <p:nvPicPr>
          <p:cNvPr id="12" name="Picture 11" descr="Conference room table">
            <a:extLst>
              <a:ext uri="{FF2B5EF4-FFF2-40B4-BE49-F238E27FC236}">
                <a16:creationId xmlns:a16="http://schemas.microsoft.com/office/drawing/2014/main" id="{047FA186-7A41-4582-1715-496DC1541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84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CD1605-A907-408F-24BB-C79F820E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en-US" sz="1900"/>
              <a:t>Chairperson</a:t>
            </a:r>
          </a:p>
          <a:p>
            <a:r>
              <a:rPr lang="en-US" sz="1900"/>
              <a:t>Lay Leader</a:t>
            </a:r>
          </a:p>
          <a:p>
            <a:r>
              <a:rPr lang="en-US" sz="1900"/>
              <a:t>Chairperson/representative from SPRC</a:t>
            </a:r>
          </a:p>
          <a:p>
            <a:r>
              <a:rPr lang="en-US" sz="1900"/>
              <a:t>Chairperson/representative from Finance Committee</a:t>
            </a:r>
          </a:p>
          <a:p>
            <a:r>
              <a:rPr lang="en-US" sz="1900"/>
              <a:t>Chairperson/representative from Board of Trustees</a:t>
            </a:r>
          </a:p>
          <a:p>
            <a:r>
              <a:rPr lang="en-US" sz="1900"/>
              <a:t>Church Treasurer</a:t>
            </a:r>
          </a:p>
          <a:p>
            <a:r>
              <a:rPr lang="en-US" sz="1900"/>
              <a:t>Lay Member to Annual Conference</a:t>
            </a:r>
          </a:p>
          <a:p>
            <a:pPr marL="0" indent="0">
              <a:buNone/>
            </a:pP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64795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B390E-8B73-AC06-3762-33889BDF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n-US" dirty="0"/>
              <a:t>Council Membership</a:t>
            </a:r>
          </a:p>
        </p:txBody>
      </p:sp>
      <p:pic>
        <p:nvPicPr>
          <p:cNvPr id="12" name="Picture 11" descr="Conference room table">
            <a:extLst>
              <a:ext uri="{FF2B5EF4-FFF2-40B4-BE49-F238E27FC236}">
                <a16:creationId xmlns:a16="http://schemas.microsoft.com/office/drawing/2014/main" id="{047FA186-7A41-4582-1715-496DC1541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84"/>
          <a:stretch/>
        </p:blipFill>
        <p:spPr>
          <a:xfrm>
            <a:off x="-2" y="10"/>
            <a:ext cx="4469365" cy="685799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CD1605-A907-408F-24BB-C79F820E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831" y="2418735"/>
            <a:ext cx="4767471" cy="380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UMW President or representative.</a:t>
            </a:r>
          </a:p>
          <a:p>
            <a:pPr marL="0" indent="0">
              <a:buNone/>
            </a:pPr>
            <a:r>
              <a:rPr lang="en-US" dirty="0"/>
              <a:t>UMM President or representative.</a:t>
            </a:r>
          </a:p>
          <a:p>
            <a:pPr marL="0" indent="0">
              <a:buNone/>
            </a:pPr>
            <a:r>
              <a:rPr lang="en-US" dirty="0"/>
              <a:t>UMY President or representative.</a:t>
            </a:r>
          </a:p>
          <a:p>
            <a:pPr marL="0" indent="0">
              <a:buNone/>
            </a:pPr>
            <a:r>
              <a:rPr lang="en-US" dirty="0"/>
              <a:t>Young Adult Representative.</a:t>
            </a:r>
          </a:p>
          <a:p>
            <a:pPr marL="0" indent="0">
              <a:buNone/>
            </a:pPr>
            <a:r>
              <a:rPr lang="en-US" dirty="0"/>
              <a:t>The Pastor/s.</a:t>
            </a:r>
          </a:p>
          <a:p>
            <a:pPr marL="0" indent="0">
              <a:buNone/>
            </a:pPr>
            <a:r>
              <a:rPr lang="en-US" dirty="0"/>
              <a:t>Representatives from the Nurture, Outreach, Nurture ministries as determined by Charge Conference.</a:t>
            </a:r>
          </a:p>
        </p:txBody>
      </p:sp>
    </p:spTree>
    <p:extLst>
      <p:ext uri="{BB962C8B-B14F-4D97-AF65-F5344CB8AC3E}">
        <p14:creationId xmlns:p14="http://schemas.microsoft.com/office/powerpoint/2010/main" val="636100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roup of people&#10;&#10;AI-generated content may be incorrect.">
            <a:extLst>
              <a:ext uri="{FF2B5EF4-FFF2-40B4-BE49-F238E27FC236}">
                <a16:creationId xmlns:a16="http://schemas.microsoft.com/office/drawing/2014/main" id="{A9B5769A-E288-341D-8B4C-7A5413AA6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91" y="153775"/>
            <a:ext cx="11645245" cy="65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82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7035865-3347-0798-A407-558E8B24F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1626929"/>
              </p:ext>
            </p:extLst>
          </p:nvPr>
        </p:nvGraphicFramePr>
        <p:xfrm>
          <a:off x="480767" y="0"/>
          <a:ext cx="11472421" cy="6740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403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35DC1CA-8276-9FA2-5F4D-97728FB62D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275783"/>
              </p:ext>
            </p:extLst>
          </p:nvPr>
        </p:nvGraphicFramePr>
        <p:xfrm>
          <a:off x="0" y="0"/>
          <a:ext cx="1196261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318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6757B25-FAB2-B44E-007C-437F4F8C4A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11123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053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8E78-2D52-0321-5893-941B8695A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Five Purposes of Church</a:t>
            </a:r>
            <a:br>
              <a:rPr lang="en-US" dirty="0"/>
            </a:br>
            <a:r>
              <a:rPr lang="en-US" dirty="0"/>
              <a:t>from Acts 2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58DF714-4E25-2F1E-5622-3CA92AFEAE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038570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7944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3D3F3-C307-4343-B02F-ABC063C7A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Life Cycle of Discipleship</a:t>
            </a:r>
          </a:p>
        </p:txBody>
      </p:sp>
      <p:pic>
        <p:nvPicPr>
          <p:cNvPr id="5" name="Content Placeholder 4" descr="A diagram of a circle with text&#10;&#10;AI-generated content may be incorrect.">
            <a:extLst>
              <a:ext uri="{FF2B5EF4-FFF2-40B4-BE49-F238E27FC236}">
                <a16:creationId xmlns:a16="http://schemas.microsoft.com/office/drawing/2014/main" id="{4D5F7F7A-66DD-446E-F306-28CBB474A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033" y="1460100"/>
            <a:ext cx="5193653" cy="5193653"/>
          </a:xfrm>
        </p:spPr>
      </p:pic>
    </p:spTree>
    <p:extLst>
      <p:ext uri="{BB962C8B-B14F-4D97-AF65-F5344CB8AC3E}">
        <p14:creationId xmlns:p14="http://schemas.microsoft.com/office/powerpoint/2010/main" val="2464522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627D3-DA0E-A4DD-8BCE-78430AFC4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Life Cycle of a Church</a:t>
            </a:r>
          </a:p>
        </p:txBody>
      </p:sp>
      <p:pic>
        <p:nvPicPr>
          <p:cNvPr id="5" name="Content Placeholder 4" descr="A diagram of life cycle&#10;&#10;AI-generated content may be incorrect.">
            <a:extLst>
              <a:ext uri="{FF2B5EF4-FFF2-40B4-BE49-F238E27FC236}">
                <a16:creationId xmlns:a16="http://schemas.microsoft.com/office/drawing/2014/main" id="{F023F684-7E50-ED20-FA85-4053FC050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55" y="1270624"/>
            <a:ext cx="7673418" cy="5369308"/>
          </a:xfrm>
        </p:spPr>
      </p:pic>
    </p:spTree>
    <p:extLst>
      <p:ext uri="{BB962C8B-B14F-4D97-AF65-F5344CB8AC3E}">
        <p14:creationId xmlns:p14="http://schemas.microsoft.com/office/powerpoint/2010/main" val="4288034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A035-F536-A361-BFEA-B0DB22186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Relationship of Discipleship to</a:t>
            </a:r>
            <a:br>
              <a:rPr lang="en-US" dirty="0"/>
            </a:br>
            <a:r>
              <a:rPr lang="en-US" dirty="0"/>
              <a:t> Life Cycle of a Church</a:t>
            </a:r>
          </a:p>
        </p:txBody>
      </p:sp>
      <p:pic>
        <p:nvPicPr>
          <p:cNvPr id="12" name="Content Placeholder 11" descr="A diagram of life cycle&#10;&#10;AI-generated content may be incorrect.">
            <a:extLst>
              <a:ext uri="{FF2B5EF4-FFF2-40B4-BE49-F238E27FC236}">
                <a16:creationId xmlns:a16="http://schemas.microsoft.com/office/drawing/2014/main" id="{03F0C217-AD12-9345-2D2F-1903711ED0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077" y="2032127"/>
            <a:ext cx="5996274" cy="4195763"/>
          </a:xfrm>
        </p:spPr>
      </p:pic>
      <p:pic>
        <p:nvPicPr>
          <p:cNvPr id="24" name="Content Placeholder 23" descr="A diagram of a circle with text&#10;&#10;AI-generated content may be incorrect.">
            <a:extLst>
              <a:ext uri="{FF2B5EF4-FFF2-40B4-BE49-F238E27FC236}">
                <a16:creationId xmlns:a16="http://schemas.microsoft.com/office/drawing/2014/main" id="{AB6CFF5E-138A-76C6-C96D-9FA04A803D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9" y="2032127"/>
            <a:ext cx="4575233" cy="4575233"/>
          </a:xfrm>
        </p:spPr>
      </p:pic>
    </p:spTree>
    <p:extLst>
      <p:ext uri="{BB962C8B-B14F-4D97-AF65-F5344CB8AC3E}">
        <p14:creationId xmlns:p14="http://schemas.microsoft.com/office/powerpoint/2010/main" val="239696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B390E-8B73-AC06-3762-33889BDF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n-US" dirty="0"/>
              <a:t>Role of the Chairperson</a:t>
            </a:r>
          </a:p>
        </p:txBody>
      </p:sp>
      <p:pic>
        <p:nvPicPr>
          <p:cNvPr id="12" name="Picture 11" descr="Conference room table">
            <a:extLst>
              <a:ext uri="{FF2B5EF4-FFF2-40B4-BE49-F238E27FC236}">
                <a16:creationId xmlns:a16="http://schemas.microsoft.com/office/drawing/2014/main" id="{047FA186-7A41-4582-1715-496DC1541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84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CD1605-A907-408F-24BB-C79F820E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Duties found at Paragraph 253.3</a:t>
            </a:r>
          </a:p>
          <a:p>
            <a:r>
              <a:rPr lang="en-US" dirty="0"/>
              <a:t>Lead Council in fulfilling its responsibilities</a:t>
            </a:r>
          </a:p>
          <a:p>
            <a:r>
              <a:rPr lang="en-US" dirty="0"/>
              <a:t>Prepare and communicate the agenda in consultation with the Pastor, Lay Leader and other persons.</a:t>
            </a:r>
          </a:p>
          <a:p>
            <a:r>
              <a:rPr lang="en-US" dirty="0"/>
              <a:t>Assign responsibility for implementing actions taken by Council</a:t>
            </a:r>
          </a:p>
        </p:txBody>
      </p:sp>
    </p:spTree>
    <p:extLst>
      <p:ext uri="{BB962C8B-B14F-4D97-AF65-F5344CB8AC3E}">
        <p14:creationId xmlns:p14="http://schemas.microsoft.com/office/powerpoint/2010/main" val="1574579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B390E-8B73-AC06-3762-33889BDF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n-US" dirty="0"/>
              <a:t>Role of the Chairperson</a:t>
            </a:r>
          </a:p>
        </p:txBody>
      </p:sp>
      <p:pic>
        <p:nvPicPr>
          <p:cNvPr id="12" name="Picture 11" descr="Conference room table">
            <a:extLst>
              <a:ext uri="{FF2B5EF4-FFF2-40B4-BE49-F238E27FC236}">
                <a16:creationId xmlns:a16="http://schemas.microsoft.com/office/drawing/2014/main" id="{047FA186-7A41-4582-1715-496DC1541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84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CD1605-A907-408F-24BB-C79F820E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en-US" dirty="0"/>
              <a:t>Coordinate activities of Council.</a:t>
            </a:r>
          </a:p>
          <a:p>
            <a:r>
              <a:rPr lang="en-US" dirty="0"/>
              <a:t>Provide initiative and leadership as it plans, establishes objectives and goals, and evaluating.</a:t>
            </a:r>
          </a:p>
          <a:p>
            <a:r>
              <a:rPr lang="en-US" dirty="0"/>
              <a:t>Participate in leadership training opportunities presented by district or conference.</a:t>
            </a:r>
          </a:p>
        </p:txBody>
      </p:sp>
    </p:spTree>
    <p:extLst>
      <p:ext uri="{BB962C8B-B14F-4D97-AF65-F5344CB8AC3E}">
        <p14:creationId xmlns:p14="http://schemas.microsoft.com/office/powerpoint/2010/main" val="4202653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2ECB1-2B80-06DA-3C70-066056330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r>
              <a:rPr lang="en-US" dirty="0"/>
              <a:t>Meetings Requirements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11AC3-82B2-22CC-AAF4-5F62333612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" b="3420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EF9E2-D56A-682D-0BCE-459246892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6168340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Should meet at least quarterly, more often as needed.</a:t>
            </a:r>
          </a:p>
          <a:p>
            <a:pPr>
              <a:lnSpc>
                <a:spcPct val="90000"/>
              </a:lnSpc>
            </a:pPr>
            <a:r>
              <a:rPr lang="en-US" dirty="0"/>
              <a:t>Can be called by chairperson or pastor.</a:t>
            </a:r>
          </a:p>
          <a:p>
            <a:pPr>
              <a:lnSpc>
                <a:spcPct val="90000"/>
              </a:lnSpc>
            </a:pPr>
            <a:r>
              <a:rPr lang="en-US" dirty="0"/>
              <a:t>Quorum – All members present constitute a quorum.</a:t>
            </a:r>
          </a:p>
          <a:p>
            <a:pPr>
              <a:lnSpc>
                <a:spcPct val="90000"/>
              </a:lnSpc>
            </a:pPr>
            <a:r>
              <a:rPr lang="en-US" dirty="0"/>
              <a:t>Agenda should give priority to ministries of nurture, outreach, and witness ministries.</a:t>
            </a:r>
          </a:p>
          <a:p>
            <a:pPr>
              <a:lnSpc>
                <a:spcPct val="90000"/>
              </a:lnSpc>
            </a:pPr>
            <a:r>
              <a:rPr lang="en-US" dirty="0"/>
              <a:t>Administrative and support of ministries next.</a:t>
            </a:r>
          </a:p>
          <a:p>
            <a:pPr>
              <a:lnSpc>
                <a:spcPct val="90000"/>
              </a:lnSpc>
            </a:pPr>
            <a:r>
              <a:rPr lang="en-US" dirty="0"/>
              <a:t>Recommended to use Consensus/discernment model of decision making.</a:t>
            </a:r>
          </a:p>
        </p:txBody>
      </p:sp>
    </p:spTree>
    <p:extLst>
      <p:ext uri="{BB962C8B-B14F-4D97-AF65-F5344CB8AC3E}">
        <p14:creationId xmlns:p14="http://schemas.microsoft.com/office/powerpoint/2010/main" val="1594863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2ECB1-2B80-06DA-3C70-066056330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6437947" cy="1400530"/>
          </a:xfrm>
        </p:spPr>
        <p:txBody>
          <a:bodyPr>
            <a:normAutofit/>
          </a:bodyPr>
          <a:lstStyle/>
          <a:p>
            <a:r>
              <a:rPr lang="en-US" dirty="0"/>
              <a:t>Consensus/</a:t>
            </a:r>
            <a:br>
              <a:rPr lang="en-US" dirty="0"/>
            </a:br>
            <a:r>
              <a:rPr lang="en-US" dirty="0"/>
              <a:t>Discernment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11AC3-82B2-22CC-AAF4-5F62333612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" b="3420"/>
          <a:stretch/>
        </p:blipFill>
        <p:spPr>
          <a:xfrm>
            <a:off x="0" y="9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EF9E2-D56A-682D-0BCE-459246892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6168340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Purpose is to promote unanimity</a:t>
            </a:r>
          </a:p>
          <a:p>
            <a:pPr>
              <a:lnSpc>
                <a:spcPct val="90000"/>
              </a:lnSpc>
            </a:pPr>
            <a:r>
              <a:rPr lang="en-US" dirty="0"/>
              <a:t>Each person speaks once – then listens to all the others</a:t>
            </a:r>
          </a:p>
          <a:p>
            <a:pPr>
              <a:lnSpc>
                <a:spcPct val="90000"/>
              </a:lnSpc>
            </a:pPr>
            <a:r>
              <a:rPr lang="en-US" dirty="0"/>
              <a:t>Discover where people are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1 – agree and will support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2 – agree but have reservations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3 – disagree but will support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4 – disagree and cannot support</a:t>
            </a:r>
          </a:p>
          <a:p>
            <a:pPr>
              <a:lnSpc>
                <a:spcPct val="90000"/>
              </a:lnSpc>
            </a:pPr>
            <a:r>
              <a:rPr lang="en-US" dirty="0"/>
              <a:t>Anyone in a 2,3,or 4 – stop and allow to express concerns.</a:t>
            </a:r>
          </a:p>
          <a:p>
            <a:pPr>
              <a:lnSpc>
                <a:spcPct val="90000"/>
              </a:lnSpc>
            </a:pPr>
            <a:r>
              <a:rPr lang="en-US" dirty="0"/>
              <a:t>Work out details to address concerns</a:t>
            </a:r>
          </a:p>
        </p:txBody>
      </p:sp>
    </p:spTree>
    <p:extLst>
      <p:ext uri="{BB962C8B-B14F-4D97-AF65-F5344CB8AC3E}">
        <p14:creationId xmlns:p14="http://schemas.microsoft.com/office/powerpoint/2010/main" val="2589897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2ECB1-2B80-06DA-3C70-066056330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r>
              <a:rPr lang="en-US" dirty="0"/>
              <a:t>Meetings Best Practices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11AC3-82B2-22CC-AAF4-5F62333612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" b="3420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EF9E2-D56A-682D-0BCE-459246892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6168340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If not a regularly scheduled meeting, adequate communication of called meeting.</a:t>
            </a:r>
          </a:p>
          <a:p>
            <a:pPr>
              <a:lnSpc>
                <a:spcPct val="90000"/>
              </a:lnSpc>
            </a:pPr>
            <a:r>
              <a:rPr lang="en-US" dirty="0"/>
              <a:t>Publish agenda before meeting.</a:t>
            </a:r>
          </a:p>
          <a:p>
            <a:pPr>
              <a:lnSpc>
                <a:spcPct val="90000"/>
              </a:lnSpc>
            </a:pPr>
            <a:r>
              <a:rPr lang="en-US" dirty="0"/>
              <a:t>Provide minutes of the previous meeting to remind members.</a:t>
            </a:r>
          </a:p>
          <a:p>
            <a:pPr>
              <a:lnSpc>
                <a:spcPct val="90000"/>
              </a:lnSpc>
            </a:pPr>
            <a:r>
              <a:rPr lang="en-US" dirty="0"/>
              <a:t>Begin with devotional and/or prayer.</a:t>
            </a:r>
          </a:p>
          <a:p>
            <a:pPr>
              <a:lnSpc>
                <a:spcPct val="90000"/>
              </a:lnSpc>
            </a:pPr>
            <a:r>
              <a:rPr lang="en-US" dirty="0"/>
              <a:t>Approve the minutes from previous meeting.</a:t>
            </a:r>
          </a:p>
          <a:p>
            <a:pPr>
              <a:lnSpc>
                <a:spcPct val="90000"/>
              </a:lnSpc>
            </a:pPr>
            <a:r>
              <a:rPr lang="en-US" dirty="0"/>
              <a:t>Approve the agenda for current meeting.</a:t>
            </a:r>
          </a:p>
          <a:p>
            <a:pPr>
              <a:lnSpc>
                <a:spcPct val="90000"/>
              </a:lnSpc>
            </a:pPr>
            <a:r>
              <a:rPr lang="en-US" dirty="0"/>
              <a:t>Work with action/decision items first.</a:t>
            </a:r>
          </a:p>
          <a:p>
            <a:pPr>
              <a:lnSpc>
                <a:spcPct val="90000"/>
              </a:lnSpc>
            </a:pPr>
            <a:r>
              <a:rPr lang="en-US" dirty="0"/>
              <a:t>Receive reports, in writing saves time.</a:t>
            </a:r>
          </a:p>
        </p:txBody>
      </p:sp>
    </p:spTree>
    <p:extLst>
      <p:ext uri="{BB962C8B-B14F-4D97-AF65-F5344CB8AC3E}">
        <p14:creationId xmlns:p14="http://schemas.microsoft.com/office/powerpoint/2010/main" val="2001393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64E28-1478-35F1-D41F-045AEBCB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n-US"/>
              <a:t>Minutes</a:t>
            </a:r>
            <a:endParaRPr lang="en-US" dirty="0"/>
          </a:p>
        </p:txBody>
      </p:sp>
      <p:pic>
        <p:nvPicPr>
          <p:cNvPr id="17" name="Picture 16" descr="Close up of pin and stethoscope, pinned on doctor's appointment">
            <a:extLst>
              <a:ext uri="{FF2B5EF4-FFF2-40B4-BE49-F238E27FC236}">
                <a16:creationId xmlns:a16="http://schemas.microsoft.com/office/drawing/2014/main" id="{D67A896F-94C5-B375-E3F8-2A8E0DD668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01" r="16088" b="-1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1859359-1321-C881-E313-132166C08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1595536"/>
            <a:ext cx="4767471" cy="5122506"/>
          </a:xfrm>
        </p:spPr>
        <p:txBody>
          <a:bodyPr>
            <a:normAutofit/>
          </a:bodyPr>
          <a:lstStyle/>
          <a:p>
            <a:r>
              <a:rPr lang="en-US" dirty="0"/>
              <a:t>1. Date and Time of Meeting</a:t>
            </a:r>
          </a:p>
          <a:p>
            <a:r>
              <a:rPr lang="en-US" dirty="0"/>
              <a:t>2. Who Was Present</a:t>
            </a:r>
          </a:p>
          <a:p>
            <a:r>
              <a:rPr lang="en-US" dirty="0"/>
              <a:t>3. Previous minutes approved</a:t>
            </a:r>
          </a:p>
          <a:p>
            <a:r>
              <a:rPr lang="en-US" dirty="0"/>
              <a:t>4. Agenda approved</a:t>
            </a:r>
          </a:p>
          <a:p>
            <a:r>
              <a:rPr lang="en-US" dirty="0"/>
              <a:t>5. Deal with </a:t>
            </a:r>
            <a:r>
              <a:rPr lang="en-US"/>
              <a:t>Action Items first</a:t>
            </a:r>
            <a:endParaRPr lang="en-US" dirty="0"/>
          </a:p>
          <a:p>
            <a:pPr lvl="1"/>
            <a:r>
              <a:rPr lang="en-US" dirty="0"/>
              <a:t>VBS approved for June 13</a:t>
            </a:r>
          </a:p>
          <a:p>
            <a:pPr lvl="2"/>
            <a:r>
              <a:rPr lang="en-US" dirty="0"/>
              <a:t>Education Chairperson responsibility</a:t>
            </a:r>
          </a:p>
          <a:p>
            <a:pPr lvl="2"/>
            <a:r>
              <a:rPr lang="en-US" dirty="0"/>
              <a:t>Report back on planning</a:t>
            </a:r>
          </a:p>
          <a:p>
            <a:pPr marL="457200" lvl="1" indent="0">
              <a:buNone/>
            </a:pPr>
            <a:r>
              <a:rPr lang="en-US" dirty="0"/>
              <a:t>6. Reports for Information (preferably in writing.</a:t>
            </a:r>
          </a:p>
        </p:txBody>
      </p:sp>
    </p:spTree>
    <p:extLst>
      <p:ext uri="{BB962C8B-B14F-4D97-AF65-F5344CB8AC3E}">
        <p14:creationId xmlns:p14="http://schemas.microsoft.com/office/powerpoint/2010/main" val="2853360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124FD0-D222-CD5F-EB70-D3061B458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Qualities of a Council Chairperson</a:t>
            </a:r>
          </a:p>
        </p:txBody>
      </p:sp>
      <p:sp>
        <p:nvSpPr>
          <p:cNvPr id="59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0" name="Freeform: Shape 59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01A957-EC6D-E16F-A937-BE0F273B58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43854" y="951856"/>
            <a:ext cx="6270662" cy="495382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60171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0F7302AF-86B9-441B-8D24-AC382E2A4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9A2A6C2-D371-4C6B-B50F-CC71C6D01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5" name="Oval 54">
            <a:extLst>
              <a:ext uri="{FF2B5EF4-FFF2-40B4-BE49-F238E27FC236}">
                <a16:creationId xmlns:a16="http://schemas.microsoft.com/office/drawing/2014/main" id="{5F07A6A6-E44B-411E-AA18-65E481136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CC3468F-5EED-42B0-8507-F30360E1D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91711EE-029D-453C-9AE9-E87829F1D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5D5A8E14-301B-40C0-A174-D2232EF9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C8885-DA13-E81D-4DE8-0E2E8FDCA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212709"/>
            <a:ext cx="9164206" cy="831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Resources for Church Councils</a:t>
            </a:r>
          </a:p>
        </p:txBody>
      </p:sp>
      <p:pic>
        <p:nvPicPr>
          <p:cNvPr id="10" name="Content Placeholder 9" descr="A red book cover with gold text&#10;&#10;Description automatically generated">
            <a:extLst>
              <a:ext uri="{FF2B5EF4-FFF2-40B4-BE49-F238E27FC236}">
                <a16:creationId xmlns:a16="http://schemas.microsoft.com/office/drawing/2014/main" id="{9E1FDC33-D6D9-4A3A-E704-9AEAB058C1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1057993" y="640080"/>
            <a:ext cx="2108441" cy="32437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8" name="Content Placeholder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A326753D-7554-22F2-BEB2-05CF230CD5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8054" y="637032"/>
            <a:ext cx="2189535" cy="32437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4" name="Picture 3" descr="A book cover with a cross and a flame&#10;&#10;Description automatically generated">
            <a:extLst>
              <a:ext uri="{FF2B5EF4-FFF2-40B4-BE49-F238E27FC236}">
                <a16:creationId xmlns:a16="http://schemas.microsoft.com/office/drawing/2014/main" id="{068DD617-3E5E-9EDA-B37A-F54F7AA456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660" y="637032"/>
            <a:ext cx="2505802" cy="32437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2695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B6116-8425-58FF-BD07-DC608DA5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8" y="629266"/>
            <a:ext cx="6828512" cy="1641986"/>
          </a:xfrm>
        </p:spPr>
        <p:txBody>
          <a:bodyPr>
            <a:normAutofit/>
          </a:bodyPr>
          <a:lstStyle/>
          <a:p>
            <a:r>
              <a:rPr lang="en-US" dirty="0"/>
              <a:t>Internet Resources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29C3D5-0EAF-0469-6DF0-5FAD998E9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1" r="6221"/>
          <a:stretch/>
        </p:blipFill>
        <p:spPr>
          <a:xfrm>
            <a:off x="8135860" y="10"/>
            <a:ext cx="405894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4701A01-E306-48FB-A661-2335BB38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A525AFB-4394-B7C0-0F47-AD4C27AD1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8" y="2438400"/>
            <a:ext cx="6828512" cy="3809999"/>
          </a:xfrm>
        </p:spPr>
        <p:txBody>
          <a:bodyPr>
            <a:normAutofit/>
          </a:bodyPr>
          <a:lstStyle/>
          <a:p>
            <a:r>
              <a:rPr lang="en-US" dirty="0"/>
              <a:t>South Carolina Annual Conference – </a:t>
            </a:r>
            <a:r>
              <a:rPr lang="en-US" dirty="0">
                <a:hlinkClick r:id="rId4"/>
              </a:rPr>
              <a:t>www.umcsc.org</a:t>
            </a:r>
            <a:endParaRPr lang="en-US" dirty="0"/>
          </a:p>
          <a:p>
            <a:r>
              <a:rPr lang="en-US" dirty="0"/>
              <a:t>General Commission on Finance and Administration – </a:t>
            </a:r>
            <a:r>
              <a:rPr lang="en-US" dirty="0">
                <a:hlinkClick r:id="rId5"/>
              </a:rPr>
              <a:t>www.GCFA.org</a:t>
            </a:r>
            <a:r>
              <a:rPr lang="en-US" dirty="0"/>
              <a:t>.</a:t>
            </a:r>
          </a:p>
          <a:p>
            <a:r>
              <a:rPr lang="en-US" dirty="0"/>
              <a:t>Discipleship Ministries - </a:t>
            </a:r>
            <a:r>
              <a:rPr lang="en-US" dirty="0">
                <a:hlinkClick r:id="rId6"/>
              </a:rPr>
              <a:t>www.umcdiscipleship.org</a:t>
            </a:r>
            <a:endParaRPr lang="en-US" dirty="0"/>
          </a:p>
          <a:p>
            <a:r>
              <a:rPr lang="en-US" dirty="0"/>
              <a:t>Smart Church Management - </a:t>
            </a:r>
            <a:r>
              <a:rPr lang="en-US" dirty="0">
                <a:hlinkClick r:id="rId7"/>
              </a:rPr>
              <a:t>Smart Church Management -</a:t>
            </a:r>
            <a:endParaRPr lang="en-US" dirty="0"/>
          </a:p>
          <a:p>
            <a:r>
              <a:rPr lang="en-US" dirty="0"/>
              <a:t>Basic Church Administration – </a:t>
            </a:r>
            <a:r>
              <a:rPr lang="en-US" dirty="0">
                <a:hlinkClick r:id="rId8"/>
              </a:rPr>
              <a:t>www.church-admin.org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29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0F5F7-3C8A-27E1-C999-5F14BEAF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08" y="629266"/>
            <a:ext cx="3307744" cy="16419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Your Presenter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C75F66-9415-0DD1-B8B5-AC40DC3913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382"/>
          <a:stretch>
            <a:fillRect/>
          </a:stretch>
        </p:blipFill>
        <p:spPr>
          <a:xfrm>
            <a:off x="-2" y="10"/>
            <a:ext cx="6094407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33DB8F-CE88-E342-7428-9C356779655A}"/>
              </a:ext>
            </a:extLst>
          </p:cNvPr>
          <p:cNvSpPr txBox="1"/>
          <p:nvPr/>
        </p:nvSpPr>
        <p:spPr>
          <a:xfrm>
            <a:off x="6742108" y="2438400"/>
            <a:ext cx="4516442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 dirty="0">
                <a:latin typeface="+mj-lt"/>
                <a:ea typeface="+mj-ea"/>
                <a:cs typeface="+mj-cs"/>
              </a:rPr>
              <a:t>Rev. Robert Cox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 dirty="0">
                <a:latin typeface="+mj-lt"/>
                <a:ea typeface="+mj-ea"/>
                <a:cs typeface="+mj-cs"/>
                <a:hlinkClick r:id="rId4"/>
              </a:rPr>
              <a:t>rlcox@umcsc.org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>
                <a:latin typeface="+mj-lt"/>
                <a:ea typeface="+mj-ea"/>
                <a:cs typeface="+mj-cs"/>
              </a:rPr>
              <a:t>864-554-2008</a:t>
            </a:r>
            <a:br>
              <a:rPr lang="en-US" sz="2400">
                <a:latin typeface="+mj-lt"/>
                <a:ea typeface="+mj-ea"/>
                <a:cs typeface="+mj-cs"/>
              </a:rPr>
            </a:br>
            <a:r>
              <a:rPr lang="en-US" sz="2400">
                <a:latin typeface="+mj-lt"/>
                <a:ea typeface="+mj-ea"/>
                <a:cs typeface="+mj-cs"/>
              </a:rPr>
              <a:t>(M-F, 9am-9pm)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400" dirty="0">
                <a:latin typeface="+mj-lt"/>
                <a:ea typeface="+mj-ea"/>
                <a:cs typeface="+mj-cs"/>
                <a:hlinkClick r:id="rId5"/>
              </a:rPr>
              <a:t>www.church-admin.org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0329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476</TotalTime>
  <Words>960</Words>
  <Application>Microsoft Office PowerPoint</Application>
  <PresentationFormat>Widescreen</PresentationFormat>
  <Paragraphs>145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ArnoPro</vt:lpstr>
      <vt:lpstr>Century Gothic</vt:lpstr>
      <vt:lpstr>Wingdings 3</vt:lpstr>
      <vt:lpstr>Ion</vt:lpstr>
      <vt:lpstr>Church Council Chairperson Training</vt:lpstr>
      <vt:lpstr>Humble Service in the Body of Christ – Romans 12:4-8</vt:lpstr>
      <vt:lpstr>Function of the Church Council</vt:lpstr>
      <vt:lpstr>Envision</vt:lpstr>
      <vt:lpstr>Planning</vt:lpstr>
      <vt:lpstr>Implement</vt:lpstr>
      <vt:lpstr>Evaluate</vt:lpstr>
      <vt:lpstr>Other Duties of the Council</vt:lpstr>
      <vt:lpstr>Council Membership</vt:lpstr>
      <vt:lpstr>Council Membership</vt:lpstr>
      <vt:lpstr>PowerPoint Presentation</vt:lpstr>
      <vt:lpstr>PowerPoint Presentation</vt:lpstr>
      <vt:lpstr>PowerPoint Presentation</vt:lpstr>
      <vt:lpstr>PowerPoint Presentation</vt:lpstr>
      <vt:lpstr>Five Purposes of Church from Acts 2</vt:lpstr>
      <vt:lpstr>Life Cycle of Discipleship</vt:lpstr>
      <vt:lpstr>Life Cycle of a Church</vt:lpstr>
      <vt:lpstr>Relationship of Discipleship to  Life Cycle of a Church</vt:lpstr>
      <vt:lpstr>Role of the Chairperson</vt:lpstr>
      <vt:lpstr>Role of the Chairperson</vt:lpstr>
      <vt:lpstr>Meetings Requirements</vt:lpstr>
      <vt:lpstr>Consensus/ Discernment Model</vt:lpstr>
      <vt:lpstr>Meetings Best Practices</vt:lpstr>
      <vt:lpstr>Minutes</vt:lpstr>
      <vt:lpstr>Qualities of a Council Chairperson</vt:lpstr>
      <vt:lpstr>Resources for Church Councils</vt:lpstr>
      <vt:lpstr>Internet Resources</vt:lpstr>
      <vt:lpstr>Your Presenter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Council Chairperson Training</dc:title>
  <dc:creator>Robert Cox</dc:creator>
  <cp:lastModifiedBy>Robert Cox</cp:lastModifiedBy>
  <cp:revision>1</cp:revision>
  <dcterms:created xsi:type="dcterms:W3CDTF">2023-10-17T15:26:51Z</dcterms:created>
  <dcterms:modified xsi:type="dcterms:W3CDTF">2025-10-27T20:54:38Z</dcterms:modified>
</cp:coreProperties>
</file>